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5.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2.xml" ContentType="application/vnd.openxmlformats-officedocument.presentationml.notesSlide+xml"/>
  <Override PartName="/ppt/notesSlides/notesSlide18.xml" ContentType="application/vnd.openxmlformats-officedocument.presentationml.notesSlide+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2.xml" ContentType="application/vnd.openxmlformats-officedocument.presentationml.notesSlide+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17.xml.rels" ContentType="application/vnd.openxmlformats-package.relationships+xml"/>
  <Override PartName="/ppt/notesSlides/_rels/notesSlide23.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19.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32.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de-DE" sz="1800" spc="-1" strike="noStrike">
                <a:solidFill>
                  <a:schemeClr val="dk1"/>
                </a:solidFill>
                <a:latin typeface="Calibri"/>
              </a:rPr>
              <a:t>Folie mittels Klicken verschieben</a:t>
            </a:r>
            <a:endParaRPr b="0" lang="de-DE" sz="1800" spc="-1" strike="noStrike">
              <a:solidFill>
                <a:schemeClr val="dk1"/>
              </a:solidFill>
              <a:latin typeface="Calibri"/>
            </a:endParaRP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de-DE" sz="2000" spc="-1" strike="noStrike">
                <a:solidFill>
                  <a:srgbClr val="000000"/>
                </a:solidFill>
                <a:latin typeface="Arial"/>
              </a:rPr>
              <a:t>Format der Notizen mittels Klicken bearbeiten</a:t>
            </a:r>
            <a:endParaRPr b="0" lang="de-DE" sz="2000" spc="-1" strike="noStrike">
              <a:solidFill>
                <a:srgbClr val="000000"/>
              </a:solidFill>
              <a:latin typeface="Arial"/>
            </a:endParaRPr>
          </a:p>
        </p:txBody>
      </p:sp>
      <p:sp>
        <p:nvSpPr>
          <p:cNvPr id="7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de-DE" sz="1400" spc="-1" strike="noStrike">
                <a:solidFill>
                  <a:srgbClr val="000000"/>
                </a:solidFill>
                <a:latin typeface="Times New Roman"/>
              </a:rPr>
              <a:t>&lt;Kopfzeile&gt;</a:t>
            </a:r>
            <a:endParaRPr b="0" lang="de-DE" sz="1400" spc="-1" strike="noStrike">
              <a:solidFill>
                <a:srgbClr val="000000"/>
              </a:solidFill>
              <a:latin typeface="Times New Roman"/>
            </a:endParaRPr>
          </a:p>
        </p:txBody>
      </p:sp>
      <p:sp>
        <p:nvSpPr>
          <p:cNvPr id="71"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de-DE" sz="1400" spc="-1" strike="noStrike">
                <a:solidFill>
                  <a:srgbClr val="000000"/>
                </a:solidFill>
                <a:latin typeface="Times New Roman"/>
              </a:defRPr>
            </a:lvl1pPr>
          </a:lstStyle>
          <a:p>
            <a:pPr indent="0" algn="r">
              <a:buNone/>
            </a:pPr>
            <a:r>
              <a:rPr b="0" lang="de-DE" sz="1400" spc="-1" strike="noStrike">
                <a:solidFill>
                  <a:srgbClr val="000000"/>
                </a:solidFill>
                <a:latin typeface="Times New Roman"/>
              </a:rPr>
              <a:t>&lt;Datum/Uhrzeit&gt;</a:t>
            </a:r>
            <a:endParaRPr b="0" lang="de-DE" sz="1400" spc="-1" strike="noStrike">
              <a:solidFill>
                <a:srgbClr val="000000"/>
              </a:solidFill>
              <a:latin typeface="Times New Roman"/>
            </a:endParaRPr>
          </a:p>
        </p:txBody>
      </p:sp>
      <p:sp>
        <p:nvSpPr>
          <p:cNvPr id="72"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de-DE" sz="1400" spc="-1" strike="noStrike">
                <a:solidFill>
                  <a:srgbClr val="000000"/>
                </a:solidFill>
                <a:latin typeface="Times New Roman"/>
              </a:defRPr>
            </a:lvl1pPr>
          </a:lstStyle>
          <a:p>
            <a:pPr indent="0">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73"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de-DE" sz="1400" spc="-1" strike="noStrike">
                <a:solidFill>
                  <a:srgbClr val="000000"/>
                </a:solidFill>
                <a:latin typeface="Times New Roman"/>
              </a:defRPr>
            </a:lvl1pPr>
          </a:lstStyle>
          <a:p>
            <a:pPr indent="0" algn="r">
              <a:buNone/>
            </a:pPr>
            <a:fld id="{C532A350-8901-4485-B674-2AD871FA58D1}" type="slidenum">
              <a:rPr b="0" lang="de-DE" sz="1400" spc="-1" strike="noStrike">
                <a:solidFill>
                  <a:srgbClr val="000000"/>
                </a:solidFill>
                <a:latin typeface="Times New Roman"/>
              </a:rPr>
              <a:t>&lt;Foliennummer&gt;</a:t>
            </a:fld>
            <a:endParaRPr b="0" lang="de-DE"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sldImg"/>
          </p:nvPr>
        </p:nvSpPr>
        <p:spPr>
          <a:xfrm>
            <a:off x="685800" y="1143000"/>
            <a:ext cx="5486040" cy="3085920"/>
          </a:xfrm>
          <a:prstGeom prst="rect">
            <a:avLst/>
          </a:prstGeom>
          <a:ln w="0">
            <a:noFill/>
          </a:ln>
        </p:spPr>
      </p:sp>
      <p:sp>
        <p:nvSpPr>
          <p:cNvPr id="19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de-DE" sz="2000" spc="-1" strike="noStrike">
                <a:solidFill>
                  <a:srgbClr val="000000"/>
                </a:solidFill>
                <a:latin typeface="Arial"/>
              </a:rPr>
              <a:t>Note: Algor. (Seg. &amp; BEM Head Model)</a:t>
            </a:r>
            <a:endParaRPr b="0" lang="de-DE" sz="2000" spc="-1" strike="noStrike">
              <a:solidFill>
                <a:srgbClr val="000000"/>
              </a:solidFill>
              <a:latin typeface="Arial"/>
            </a:endParaRPr>
          </a:p>
          <a:p>
            <a:pPr marL="216000" indent="0">
              <a:lnSpc>
                <a:spcPct val="100000"/>
              </a:lnSpc>
              <a:buNone/>
            </a:pPr>
            <a:endParaRPr b="0" lang="de-DE" sz="2000" spc="-1" strike="noStrike">
              <a:solidFill>
                <a:srgbClr val="000000"/>
              </a:solidFill>
              <a:latin typeface="Arial"/>
            </a:endParaRPr>
          </a:p>
          <a:p>
            <a:pPr marL="216000" indent="0">
              <a:lnSpc>
                <a:spcPct val="100000"/>
              </a:lnSpc>
              <a:buNone/>
            </a:pPr>
            <a:endParaRPr b="0" lang="de-DE" sz="2000" spc="-1" strike="noStrike">
              <a:solidFill>
                <a:srgbClr val="000000"/>
              </a:solidFill>
              <a:latin typeface="Arial"/>
            </a:endParaRPr>
          </a:p>
        </p:txBody>
      </p:sp>
      <p:sp>
        <p:nvSpPr>
          <p:cNvPr id="195"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de-DE" sz="1200" spc="-1" strike="noStrike">
                <a:solidFill>
                  <a:srgbClr val="000000"/>
                </a:solidFill>
                <a:latin typeface="Times New Roman"/>
              </a:defRPr>
            </a:lvl1pPr>
          </a:lstStyle>
          <a:p>
            <a:pPr indent="0" algn="r">
              <a:lnSpc>
                <a:spcPct val="100000"/>
              </a:lnSpc>
              <a:buNone/>
            </a:pPr>
            <a:fld id="{DC03AADD-E30D-4D6C-914D-E8C1C57E4DB8}" type="slidenum">
              <a:rPr b="0" lang="de-DE" sz="1200" spc="-1" strike="noStrike">
                <a:solidFill>
                  <a:srgbClr val="000000"/>
                </a:solidFill>
                <a:latin typeface="Times New Roman"/>
              </a:rPr>
              <a:t>&lt;Foliennummer&gt;</a:t>
            </a:fld>
            <a:endParaRPr b="0" lang="de-DE"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685800" y="1143000"/>
            <a:ext cx="5486040" cy="3085920"/>
          </a:xfrm>
          <a:prstGeom prst="rect">
            <a:avLst/>
          </a:prstGeom>
          <a:ln w="0">
            <a:noFill/>
          </a:ln>
        </p:spPr>
      </p:sp>
      <p:sp>
        <p:nvSpPr>
          <p:cNvPr id="19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de-DE" sz="2000" spc="-1" strike="noStrike">
                <a:solidFill>
                  <a:srgbClr val="000000"/>
                </a:solidFill>
                <a:latin typeface="Arial"/>
              </a:rPr>
              <a:t>lot of weird channels</a:t>
            </a:r>
            <a:endParaRPr b="0" lang="de-DE" sz="2000" spc="-1" strike="noStrike">
              <a:solidFill>
                <a:srgbClr val="000000"/>
              </a:solidFill>
              <a:latin typeface="Arial"/>
            </a:endParaRPr>
          </a:p>
        </p:txBody>
      </p:sp>
      <p:sp>
        <p:nvSpPr>
          <p:cNvPr id="198" name="PlaceHolder 3"/>
          <p:cNvSpPr>
            <a:spLocks noGrp="1"/>
          </p:cNvSpPr>
          <p:nvPr>
            <p:ph type="sldNum" idx="3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de-DE" sz="1200" spc="-1" strike="noStrike">
                <a:solidFill>
                  <a:srgbClr val="000000"/>
                </a:solidFill>
                <a:latin typeface="Times New Roman"/>
              </a:defRPr>
            </a:lvl1pPr>
          </a:lstStyle>
          <a:p>
            <a:pPr indent="0" algn="r">
              <a:lnSpc>
                <a:spcPct val="100000"/>
              </a:lnSpc>
              <a:buNone/>
            </a:pPr>
            <a:fld id="{905435FC-143F-4080-B50F-0EE0F97BD726}" type="slidenum">
              <a:rPr b="0" lang="de-DE" sz="1200" spc="-1" strike="noStrike">
                <a:solidFill>
                  <a:srgbClr val="000000"/>
                </a:solidFill>
                <a:latin typeface="Times New Roman"/>
              </a:rPr>
              <a:t>&lt;Foliennummer&gt;</a:t>
            </a:fld>
            <a:endParaRPr b="0" lang="de-DE"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sldImg"/>
          </p:nvPr>
        </p:nvSpPr>
        <p:spPr>
          <a:xfrm>
            <a:off x="685800" y="1143000"/>
            <a:ext cx="5486040" cy="3085920"/>
          </a:xfrm>
          <a:prstGeom prst="rect">
            <a:avLst/>
          </a:prstGeom>
          <a:ln w="0">
            <a:noFill/>
          </a:ln>
        </p:spPr>
      </p:sp>
      <p:sp>
        <p:nvSpPr>
          <p:cNvPr id="20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After interpolating channel. Need to filter out high frequency</a:t>
            </a:r>
            <a:endParaRPr b="0" lang="de-DE" sz="2000" spc="-1" strike="noStrike">
              <a:solidFill>
                <a:srgbClr val="000000"/>
              </a:solidFill>
              <a:latin typeface="Arial"/>
            </a:endParaRPr>
          </a:p>
        </p:txBody>
      </p:sp>
      <p:sp>
        <p:nvSpPr>
          <p:cNvPr id="201" name="PlaceHolder 3"/>
          <p:cNvSpPr>
            <a:spLocks noGrp="1"/>
          </p:cNvSpPr>
          <p:nvPr>
            <p:ph type="sldNum" idx="3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de-DE" sz="1200" spc="-1" strike="noStrike">
                <a:solidFill>
                  <a:srgbClr val="000000"/>
                </a:solidFill>
                <a:latin typeface="Times New Roman"/>
              </a:defRPr>
            </a:lvl1pPr>
          </a:lstStyle>
          <a:p>
            <a:pPr indent="0" algn="r">
              <a:lnSpc>
                <a:spcPct val="100000"/>
              </a:lnSpc>
              <a:buNone/>
            </a:pPr>
            <a:fld id="{C83041F0-25A3-4A8F-A524-C5CD8FB49FAC}" type="slidenum">
              <a:rPr b="0" lang="de-DE" sz="1200" spc="-1" strike="noStrike">
                <a:solidFill>
                  <a:srgbClr val="000000"/>
                </a:solidFill>
                <a:latin typeface="Times New Roman"/>
              </a:rPr>
              <a:t>&lt;Foliennummer&gt;</a:t>
            </a:fld>
            <a:endParaRPr b="0" lang="de-DE"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685800" y="1143000"/>
            <a:ext cx="5486040" cy="3085920"/>
          </a:xfrm>
          <a:prstGeom prst="rect">
            <a:avLst/>
          </a:prstGeom>
          <a:ln w="0">
            <a:noFill/>
          </a:ln>
        </p:spPr>
      </p:sp>
      <p:sp>
        <p:nvSpPr>
          <p:cNvPr id="20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de-DE" sz="2000" spc="-1" strike="noStrike">
                <a:solidFill>
                  <a:srgbClr val="000000"/>
                </a:solidFill>
                <a:latin typeface="Arial"/>
              </a:rPr>
              <a:t>Few EEG Channels (FT7, FT8, lz, FC2) with extrapolated signal. We will interpolate (4 Neighbours) after applying a constant baseline correction</a:t>
            </a:r>
            <a:endParaRPr b="0" lang="de-DE" sz="2000" spc="-1" strike="noStrike">
              <a:solidFill>
                <a:srgbClr val="000000"/>
              </a:solidFill>
              <a:latin typeface="Arial"/>
            </a:endParaRPr>
          </a:p>
        </p:txBody>
      </p:sp>
      <p:sp>
        <p:nvSpPr>
          <p:cNvPr id="204" name="PlaceHolder 3"/>
          <p:cNvSpPr>
            <a:spLocks noGrp="1"/>
          </p:cNvSpPr>
          <p:nvPr>
            <p:ph type="sldNum" idx="4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de-DE" sz="1200" spc="-1" strike="noStrike">
                <a:solidFill>
                  <a:srgbClr val="000000"/>
                </a:solidFill>
                <a:latin typeface="Times New Roman"/>
              </a:defRPr>
            </a:lvl1pPr>
          </a:lstStyle>
          <a:p>
            <a:pPr indent="0" algn="r">
              <a:lnSpc>
                <a:spcPct val="100000"/>
              </a:lnSpc>
              <a:buNone/>
            </a:pPr>
            <a:fld id="{145DCDAE-3800-4793-A588-F3516918045B}" type="slidenum">
              <a:rPr b="0" lang="de-DE" sz="1200" spc="-1" strike="noStrike">
                <a:solidFill>
                  <a:srgbClr val="000000"/>
                </a:solidFill>
                <a:latin typeface="Times New Roman"/>
              </a:rPr>
              <a:t>&lt;Foliennummer&gt;</a:t>
            </a:fld>
            <a:endParaRPr b="0" lang="de-DE"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685800" y="1143000"/>
            <a:ext cx="5486040" cy="3085920"/>
          </a:xfrm>
          <a:prstGeom prst="rect">
            <a:avLst/>
          </a:prstGeom>
          <a:ln w="0">
            <a:noFill/>
          </a:ln>
        </p:spPr>
      </p:sp>
      <p:sp>
        <p:nvSpPr>
          <p:cNvPr id="20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pc="-1" strike="noStrike">
                <a:solidFill>
                  <a:srgbClr val="000000"/>
                </a:solidFill>
                <a:latin typeface="Arial"/>
              </a:rPr>
              <a:t>file was recorded with no High Pass filtering (DC), it is common to see varying degrees of DC offset, thus the large numbers for the voltages on the far right. In Curry, the DC offset can also be removed by performing a </a:t>
            </a:r>
            <a:r>
              <a:rPr b="1" lang="en-US" sz="2000" spc="-1" strike="noStrike">
                <a:solidFill>
                  <a:srgbClr val="000000"/>
                </a:solidFill>
                <a:latin typeface="Arial"/>
              </a:rPr>
              <a:t>Baseline Correction</a:t>
            </a:r>
            <a:r>
              <a:rPr b="0" lang="en-US" sz="2000" spc="-1" strike="noStrike">
                <a:solidFill>
                  <a:srgbClr val="000000"/>
                </a:solidFill>
                <a:latin typeface="Arial"/>
              </a:rPr>
              <a:t>, with </a:t>
            </a:r>
            <a:r>
              <a:rPr b="1" lang="en-US" sz="2000" spc="-1" strike="noStrike">
                <a:solidFill>
                  <a:srgbClr val="000000"/>
                </a:solidFill>
                <a:latin typeface="Arial"/>
              </a:rPr>
              <a:t>Constant</a:t>
            </a:r>
            <a:r>
              <a:rPr b="0" lang="en-US" sz="2000" spc="-1" strike="noStrike">
                <a:solidFill>
                  <a:srgbClr val="000000"/>
                </a:solidFill>
                <a:latin typeface="Arial"/>
              </a:rPr>
              <a:t> for </a:t>
            </a:r>
            <a:r>
              <a:rPr b="1" lang="en-US" sz="2000" spc="-1" strike="noStrike">
                <a:solidFill>
                  <a:srgbClr val="000000"/>
                </a:solidFill>
                <a:latin typeface="Arial"/>
              </a:rPr>
              <a:t>Type</a:t>
            </a:r>
            <a:endParaRPr b="0" lang="de-DE" sz="2000" spc="-1" strike="noStrike">
              <a:solidFill>
                <a:srgbClr val="000000"/>
              </a:solidFill>
              <a:latin typeface="Arial"/>
            </a:endParaRPr>
          </a:p>
        </p:txBody>
      </p:sp>
      <p:sp>
        <p:nvSpPr>
          <p:cNvPr id="207" name="PlaceHolder 3"/>
          <p:cNvSpPr>
            <a:spLocks noGrp="1"/>
          </p:cNvSpPr>
          <p:nvPr>
            <p:ph type="sldNum" idx="4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de-DE" sz="1200" spc="-1" strike="noStrike">
                <a:solidFill>
                  <a:srgbClr val="000000"/>
                </a:solidFill>
                <a:latin typeface="Times New Roman"/>
              </a:defRPr>
            </a:lvl1pPr>
          </a:lstStyle>
          <a:p>
            <a:pPr indent="0" algn="r">
              <a:lnSpc>
                <a:spcPct val="100000"/>
              </a:lnSpc>
              <a:buNone/>
            </a:pPr>
            <a:fld id="{3C35796B-69E2-4234-8582-D3178A3FA2BD}" type="slidenum">
              <a:rPr b="0" lang="de-DE" sz="1200" spc="-1" strike="noStrike">
                <a:solidFill>
                  <a:srgbClr val="000000"/>
                </a:solidFill>
                <a:latin typeface="Times New Roman"/>
              </a:rPr>
              <a:t>&lt;Foliennummer&gt;</a:t>
            </a:fld>
            <a:endParaRPr b="0" lang="de-DE"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685800" y="1143000"/>
            <a:ext cx="5486040" cy="3085920"/>
          </a:xfrm>
          <a:prstGeom prst="rect">
            <a:avLst/>
          </a:prstGeom>
          <a:ln w="0">
            <a:noFill/>
          </a:ln>
        </p:spPr>
      </p:sp>
      <p:sp>
        <p:nvSpPr>
          <p:cNvPr id="20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de-DE" sz="2000" spc="-1" strike="noStrike">
                <a:solidFill>
                  <a:srgbClr val="000000"/>
                </a:solidFill>
                <a:latin typeface="Arial"/>
              </a:rPr>
              <a:t>EEG Channels (FT7, FT8, lz, FC2) with extrapolated signal. We will interpolate (4 Neighbours) </a:t>
            </a:r>
            <a:endParaRPr b="0" lang="de-DE" sz="2000" spc="-1" strike="noStrike">
              <a:solidFill>
                <a:srgbClr val="000000"/>
              </a:solidFill>
              <a:latin typeface="Arial"/>
            </a:endParaRPr>
          </a:p>
        </p:txBody>
      </p:sp>
      <p:sp>
        <p:nvSpPr>
          <p:cNvPr id="210" name="PlaceHolder 3"/>
          <p:cNvSpPr>
            <a:spLocks noGrp="1"/>
          </p:cNvSpPr>
          <p:nvPr>
            <p:ph type="sldNum" idx="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de-DE" sz="1200" spc="-1" strike="noStrike">
                <a:solidFill>
                  <a:srgbClr val="000000"/>
                </a:solidFill>
                <a:latin typeface="Times New Roman"/>
              </a:defRPr>
            </a:lvl1pPr>
          </a:lstStyle>
          <a:p>
            <a:pPr indent="0" algn="r">
              <a:lnSpc>
                <a:spcPct val="100000"/>
              </a:lnSpc>
              <a:buNone/>
            </a:pPr>
            <a:fld id="{AF280DF0-9D69-44FA-B1B7-ABF133643F81}" type="slidenum">
              <a:rPr b="0" lang="de-DE" sz="1200" spc="-1" strike="noStrike">
                <a:solidFill>
                  <a:srgbClr val="000000"/>
                </a:solidFill>
                <a:latin typeface="Times New Roman"/>
              </a:rPr>
              <a:t>&lt;Foliennummer&gt;</a:t>
            </a:fld>
            <a:endParaRPr b="0" lang="de-DE" sz="12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685800" y="1143000"/>
            <a:ext cx="5486040" cy="3085920"/>
          </a:xfrm>
          <a:prstGeom prst="rect">
            <a:avLst/>
          </a:prstGeom>
          <a:ln w="0">
            <a:noFill/>
          </a:ln>
        </p:spPr>
      </p:sp>
      <p:sp>
        <p:nvSpPr>
          <p:cNvPr id="2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de-DE" sz="2000" spc="-1" strike="noStrike">
                <a:solidFill>
                  <a:srgbClr val="000000"/>
                </a:solidFill>
                <a:latin typeface="Arial"/>
              </a:rPr>
              <a:t>Baseline Correction and Channel Interpolation</a:t>
            </a:r>
            <a:endParaRPr b="0" lang="de-DE" sz="2000" spc="-1" strike="noStrike">
              <a:solidFill>
                <a:srgbClr val="000000"/>
              </a:solidFill>
              <a:latin typeface="Arial"/>
            </a:endParaRPr>
          </a:p>
        </p:txBody>
      </p:sp>
      <p:sp>
        <p:nvSpPr>
          <p:cNvPr id="213" name="PlaceHolder 3"/>
          <p:cNvSpPr>
            <a:spLocks noGrp="1"/>
          </p:cNvSpPr>
          <p:nvPr>
            <p:ph type="sldNum" idx="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de-DE" sz="1200" spc="-1" strike="noStrike">
                <a:solidFill>
                  <a:srgbClr val="000000"/>
                </a:solidFill>
                <a:latin typeface="Times New Roman"/>
              </a:defRPr>
            </a:lvl1pPr>
          </a:lstStyle>
          <a:p>
            <a:pPr indent="0" algn="r">
              <a:lnSpc>
                <a:spcPct val="100000"/>
              </a:lnSpc>
              <a:buNone/>
            </a:pPr>
            <a:fld id="{4C420B93-B4F7-43CA-B802-52CA4DB1C6AE}" type="slidenum">
              <a:rPr b="0" lang="de-DE" sz="1200" spc="-1" strike="noStrike">
                <a:solidFill>
                  <a:srgbClr val="000000"/>
                </a:solidFill>
                <a:latin typeface="Times New Roman"/>
              </a:rPr>
              <a:t>&lt;Foliennummer&gt;</a:t>
            </a:fld>
            <a:endParaRPr b="0" lang="de-DE"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685800" y="1143000"/>
            <a:ext cx="5486040" cy="3085920"/>
          </a:xfrm>
          <a:prstGeom prst="rect">
            <a:avLst/>
          </a:prstGeom>
          <a:ln w="0">
            <a:noFill/>
          </a:ln>
        </p:spPr>
      </p:sp>
      <p:sp>
        <p:nvSpPr>
          <p:cNvPr id="2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de-DE" sz="2000" spc="-1" strike="noStrike">
                <a:solidFill>
                  <a:srgbClr val="000000"/>
                </a:solidFill>
                <a:latin typeface="Arial"/>
              </a:rPr>
              <a:t>Baseline Correction and Channel Interpolation</a:t>
            </a:r>
            <a:endParaRPr b="0" lang="de-DE" sz="2000" spc="-1" strike="noStrike">
              <a:solidFill>
                <a:srgbClr val="000000"/>
              </a:solidFill>
              <a:latin typeface="Arial"/>
            </a:endParaRPr>
          </a:p>
        </p:txBody>
      </p:sp>
      <p:sp>
        <p:nvSpPr>
          <p:cNvPr id="216" name="PlaceHolder 3"/>
          <p:cNvSpPr>
            <a:spLocks noGrp="1"/>
          </p:cNvSpPr>
          <p:nvPr>
            <p:ph type="sldNum" idx="4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de-DE" sz="1200" spc="-1" strike="noStrike">
                <a:solidFill>
                  <a:srgbClr val="000000"/>
                </a:solidFill>
                <a:latin typeface="Times New Roman"/>
              </a:defRPr>
            </a:lvl1pPr>
          </a:lstStyle>
          <a:p>
            <a:pPr indent="0" algn="r">
              <a:lnSpc>
                <a:spcPct val="100000"/>
              </a:lnSpc>
              <a:buNone/>
            </a:pPr>
            <a:fld id="{A54FD595-F258-46B7-A91F-3E4F47DFBB3E}" type="slidenum">
              <a:rPr b="0" lang="de-DE" sz="1200" spc="-1" strike="noStrike">
                <a:solidFill>
                  <a:srgbClr val="000000"/>
                </a:solidFill>
                <a:latin typeface="Times New Roman"/>
              </a:rPr>
              <a:t>&lt;Foliennummer&gt;</a:t>
            </a:fld>
            <a:endParaRPr b="0" lang="de-DE"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6040" cy="3085920"/>
          </a:xfrm>
          <a:prstGeom prst="rect">
            <a:avLst/>
          </a:prstGeom>
          <a:ln w="0">
            <a:noFill/>
          </a:ln>
        </p:spPr>
      </p:sp>
      <p:sp>
        <p:nvSpPr>
          <p:cNvPr id="2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de-DE" sz="2000" spc="-1" strike="noStrike">
                <a:solidFill>
                  <a:srgbClr val="000000"/>
                </a:solidFill>
                <a:latin typeface="Arial"/>
              </a:rPr>
              <a:t>Before Filtering, detect blink artifact using voltage Threshold. Select Threshold value and the eye Channel</a:t>
            </a:r>
            <a:endParaRPr b="0" lang="de-DE" sz="2000" spc="-1" strike="noStrike">
              <a:solidFill>
                <a:srgbClr val="000000"/>
              </a:solidFill>
              <a:latin typeface="Arial"/>
            </a:endParaRPr>
          </a:p>
        </p:txBody>
      </p:sp>
      <p:sp>
        <p:nvSpPr>
          <p:cNvPr id="219" name="PlaceHolder 3"/>
          <p:cNvSpPr>
            <a:spLocks noGrp="1"/>
          </p:cNvSpPr>
          <p:nvPr>
            <p:ph type="sldNum" idx="4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de-DE" sz="1200" spc="-1" strike="noStrike">
                <a:solidFill>
                  <a:srgbClr val="000000"/>
                </a:solidFill>
                <a:latin typeface="Times New Roman"/>
              </a:defRPr>
            </a:lvl1pPr>
          </a:lstStyle>
          <a:p>
            <a:pPr indent="0" algn="r">
              <a:lnSpc>
                <a:spcPct val="100000"/>
              </a:lnSpc>
              <a:buNone/>
            </a:pPr>
            <a:fld id="{5CAABB44-6BA3-4F3A-954A-94EC87C8243D}" type="slidenum">
              <a:rPr b="0" lang="de-DE" sz="1200" spc="-1" strike="noStrike">
                <a:solidFill>
                  <a:srgbClr val="000000"/>
                </a:solidFill>
                <a:latin typeface="Times New Roman"/>
              </a:rPr>
              <a:t>&lt;Foliennummer&gt;</a:t>
            </a:fld>
            <a:endParaRPr b="0" lang="de-DE" sz="12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6040" cy="3085920"/>
          </a:xfrm>
          <a:prstGeom prst="rect">
            <a:avLst/>
          </a:prstGeom>
          <a:ln w="0">
            <a:noFill/>
          </a:ln>
        </p:spPr>
      </p:sp>
      <p:sp>
        <p:nvSpPr>
          <p:cNvPr id="2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de-DE" sz="2000" spc="-1" strike="noStrike">
                <a:solidFill>
                  <a:srgbClr val="000000"/>
                </a:solidFill>
                <a:latin typeface="Arial"/>
              </a:rPr>
              <a:t>Here reduction with Covariance. Data Filters needs to be used here. Change could also be seen in the Butterfly display. </a:t>
            </a:r>
            <a:endParaRPr b="0" lang="de-DE" sz="2000" spc="-1" strike="noStrike">
              <a:solidFill>
                <a:srgbClr val="000000"/>
              </a:solidFill>
              <a:latin typeface="Arial"/>
            </a:endParaRPr>
          </a:p>
          <a:p>
            <a:pPr marL="216000" indent="0">
              <a:lnSpc>
                <a:spcPct val="100000"/>
              </a:lnSpc>
              <a:buNone/>
            </a:pPr>
            <a:r>
              <a:rPr b="0" lang="de-DE" sz="2000" spc="-1" strike="noStrike">
                <a:solidFill>
                  <a:srgbClr val="000000"/>
                </a:solidFill>
                <a:latin typeface="Arial"/>
              </a:rPr>
              <a:t>PCA (Principle Component Analysis) or ICA also reduce the blink artifact. Blink is the first component. So 1 is enough to remove blink artifacts. </a:t>
            </a:r>
            <a:endParaRPr b="0" lang="de-DE" sz="2000" spc="-1" strike="noStrike">
              <a:solidFill>
                <a:srgbClr val="000000"/>
              </a:solidFill>
              <a:latin typeface="Arial"/>
            </a:endParaRPr>
          </a:p>
          <a:p>
            <a:pPr marL="216000" indent="0">
              <a:lnSpc>
                <a:spcPct val="100000"/>
              </a:lnSpc>
              <a:buNone/>
            </a:pPr>
            <a:r>
              <a:rPr b="0" lang="de-DE" sz="2000" spc="-1" strike="noStrike">
                <a:solidFill>
                  <a:srgbClr val="000000"/>
                </a:solidFill>
                <a:latin typeface="Arial"/>
              </a:rPr>
              <a:t>Could also perform Template Matching and PCA projection (must enable CAR as referencing to see effect)</a:t>
            </a:r>
            <a:endParaRPr b="0" lang="de-DE" sz="2000" spc="-1" strike="noStrike">
              <a:solidFill>
                <a:srgbClr val="000000"/>
              </a:solidFill>
              <a:latin typeface="Arial"/>
            </a:endParaRPr>
          </a:p>
        </p:txBody>
      </p:sp>
      <p:sp>
        <p:nvSpPr>
          <p:cNvPr id="222" name="PlaceHolder 3"/>
          <p:cNvSpPr>
            <a:spLocks noGrp="1"/>
          </p:cNvSpPr>
          <p:nvPr>
            <p:ph type="sldNum" idx="4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de-DE" sz="1200" spc="-1" strike="noStrike">
                <a:solidFill>
                  <a:srgbClr val="000000"/>
                </a:solidFill>
                <a:latin typeface="Times New Roman"/>
              </a:defRPr>
            </a:lvl1pPr>
          </a:lstStyle>
          <a:p>
            <a:pPr indent="0" algn="r">
              <a:lnSpc>
                <a:spcPct val="100000"/>
              </a:lnSpc>
              <a:buNone/>
            </a:pPr>
            <a:fld id="{26D0BFA9-68B3-441F-B07A-D08D6FD2473F}" type="slidenum">
              <a:rPr b="0" lang="de-DE" sz="1200" spc="-1" strike="noStrike">
                <a:solidFill>
                  <a:srgbClr val="000000"/>
                </a:solidFill>
                <a:latin typeface="Times New Roman"/>
              </a:rPr>
              <a:t>&lt;Foliennummer&gt;</a:t>
            </a:fld>
            <a:endParaRPr b="0" lang="de-DE" sz="1200" spc="-1" strike="noStrike">
              <a:solidFill>
                <a:srgbClr val="000000"/>
              </a:solid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6040" cy="3085920"/>
          </a:xfrm>
          <a:prstGeom prst="rect">
            <a:avLst/>
          </a:prstGeom>
          <a:ln w="0">
            <a:noFill/>
          </a:ln>
        </p:spPr>
      </p:sp>
      <p:sp>
        <p:nvSpPr>
          <p:cNvPr id="2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de-DE" sz="2000" spc="-1" strike="noStrike">
                <a:solidFill>
                  <a:srgbClr val="000000"/>
                </a:solidFill>
                <a:latin typeface="Arial"/>
              </a:rPr>
              <a:t>No satisfying improvement. So we removed them</a:t>
            </a:r>
            <a:endParaRPr b="0" lang="de-DE" sz="2000" spc="-1" strike="noStrike">
              <a:solidFill>
                <a:srgbClr val="000000"/>
              </a:solidFill>
              <a:latin typeface="Arial"/>
            </a:endParaRPr>
          </a:p>
        </p:txBody>
      </p:sp>
      <p:sp>
        <p:nvSpPr>
          <p:cNvPr id="225" name="PlaceHolder 3"/>
          <p:cNvSpPr>
            <a:spLocks noGrp="1"/>
          </p:cNvSpPr>
          <p:nvPr>
            <p:ph type="sldNum" idx="4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de-DE" sz="1200" spc="-1" strike="noStrike">
                <a:solidFill>
                  <a:srgbClr val="000000"/>
                </a:solidFill>
                <a:latin typeface="Times New Roman"/>
              </a:defRPr>
            </a:lvl1pPr>
          </a:lstStyle>
          <a:p>
            <a:pPr indent="0" algn="r">
              <a:lnSpc>
                <a:spcPct val="100000"/>
              </a:lnSpc>
              <a:buNone/>
            </a:pPr>
            <a:fld id="{E3022166-DF61-46FC-89C5-5FB78EE4CD24}" type="slidenum">
              <a:rPr b="0" lang="de-DE" sz="1200" spc="-1" strike="noStrike">
                <a:solidFill>
                  <a:srgbClr val="000000"/>
                </a:solidFill>
                <a:latin typeface="Times New Roman"/>
              </a:rPr>
              <a:t>&lt;Foliennummer&gt;</a:t>
            </a:fld>
            <a:endParaRPr b="0" lang="de-DE"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elfoli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indent="0" algn="ctr">
              <a:buNone/>
            </a:pPr>
            <a:endParaRPr b="0" lang="de-DE"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AF71144-A5E9-4F66-AF2A-5752B60789F2}" type="slidenum">
              <a:t>&lt;#&gt;</a:t>
            </a:fld>
          </a:p>
        </p:txBody>
      </p:sp>
      <p:sp>
        <p:nvSpPr>
          <p:cNvPr id="6" name="PlaceHolder 5"/>
          <p:cNvSpPr>
            <a:spLocks noGrp="1"/>
          </p:cNvSpPr>
          <p:nvPr>
            <p:ph type="dt" idx="1"/>
          </p:nvPr>
        </p:nvSpPr>
        <p:spPr/>
        <p:txBody>
          <a:bodyPr/>
          <a:p>
            <a:r>
              <a:rPr lang="de-DE"/>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nhalt mit Überschrift">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3A1BC1BA-2F19-43F6-BE3F-83C93AE5FFB4}" type="slidenum">
              <a:t>&lt;#&gt;</a:t>
            </a:fld>
          </a:p>
        </p:txBody>
      </p:sp>
      <p:sp>
        <p:nvSpPr>
          <p:cNvPr id="4" name="PlaceHolder 3"/>
          <p:cNvSpPr>
            <a:spLocks noGrp="1"/>
          </p:cNvSpPr>
          <p:nvPr>
            <p:ph type="dt" idx="28"/>
          </p:nvPr>
        </p:nvSpPr>
        <p:spPr/>
        <p:txBody>
          <a:bodyPr/>
          <a:p>
            <a:r>
              <a:rPr lang="de-DE"/>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ld mit Überschrift">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9B5A04D9-4A7E-41C9-B07F-225A7F3CCE5C}" type="slidenum">
              <a:t>&lt;#&gt;</a:t>
            </a:fld>
          </a:p>
        </p:txBody>
      </p:sp>
      <p:sp>
        <p:nvSpPr>
          <p:cNvPr id="4" name="PlaceHolder 3"/>
          <p:cNvSpPr>
            <a:spLocks noGrp="1"/>
          </p:cNvSpPr>
          <p:nvPr>
            <p:ph type="dt" idx="31"/>
          </p:nvPr>
        </p:nvSpPr>
        <p:spPr/>
        <p:txBody>
          <a:bodyPr/>
          <a:p>
            <a:r>
              <a:rPr lang="de-DE"/>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el und vertikaler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58440C91-0C49-467D-893F-5EECEB84CA4E}" type="slidenum">
              <a:t>&lt;#&gt;</a:t>
            </a:fld>
          </a:p>
        </p:txBody>
      </p:sp>
      <p:sp>
        <p:nvSpPr>
          <p:cNvPr id="4" name="PlaceHolder 3"/>
          <p:cNvSpPr>
            <a:spLocks noGrp="1"/>
          </p:cNvSpPr>
          <p:nvPr>
            <p:ph type="dt" idx="4"/>
          </p:nvPr>
        </p:nvSpPr>
        <p:spPr/>
        <p:txBody>
          <a:bodyPr/>
          <a:p>
            <a:r>
              <a:rPr lang="de-DE"/>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kaler Titel u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C100F7B8-7CA2-4BC1-9A12-276D2A50CC11}" type="slidenum">
              <a:t>&lt;#&gt;</a:t>
            </a:fld>
          </a:p>
        </p:txBody>
      </p:sp>
      <p:sp>
        <p:nvSpPr>
          <p:cNvPr id="4" name="PlaceHolder 3"/>
          <p:cNvSpPr>
            <a:spLocks noGrp="1"/>
          </p:cNvSpPr>
          <p:nvPr>
            <p:ph type="dt" idx="7"/>
          </p:nvPr>
        </p:nvSpPr>
        <p:spPr/>
        <p:txBody>
          <a:bodyPr/>
          <a:p>
            <a:r>
              <a:rPr lang="de-DE"/>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el und Inhal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Calibri"/>
            </a:endParaRPr>
          </a:p>
        </p:txBody>
      </p:sp>
      <p:sp>
        <p:nvSpPr>
          <p:cNvPr id="23"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86A526F2-4EDB-4DF8-BF7B-1EE8212BC980}" type="slidenum">
              <a:t>&lt;#&gt;</a:t>
            </a:fld>
          </a:p>
        </p:txBody>
      </p:sp>
      <p:sp>
        <p:nvSpPr>
          <p:cNvPr id="6" name="PlaceHolder 5"/>
          <p:cNvSpPr>
            <a:spLocks noGrp="1"/>
          </p:cNvSpPr>
          <p:nvPr>
            <p:ph type="dt" idx="10"/>
          </p:nvPr>
        </p:nvSpPr>
        <p:spPr/>
        <p:txBody>
          <a:bodyPr/>
          <a:p>
            <a:r>
              <a:rPr lang="de-DE"/>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bschnitts-&#10;überschrift">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E1BDD4E4-A3CE-4B24-956A-B12CFA92F255}" type="slidenum">
              <a:t>&lt;#&gt;</a:t>
            </a:fld>
          </a:p>
        </p:txBody>
      </p:sp>
      <p:sp>
        <p:nvSpPr>
          <p:cNvPr id="4" name="PlaceHolder 3"/>
          <p:cNvSpPr>
            <a:spLocks noGrp="1"/>
          </p:cNvSpPr>
          <p:nvPr>
            <p:ph type="dt" idx="13"/>
          </p:nvPr>
        </p:nvSpPr>
        <p:spPr/>
        <p:txBody>
          <a:bodyPr/>
          <a:p>
            <a:r>
              <a:rPr lang="de-DE"/>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Zwei Inhalte">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Calibri"/>
            </a:endParaRPr>
          </a:p>
        </p:txBody>
      </p:sp>
      <p:sp>
        <p:nvSpPr>
          <p:cNvPr id="36"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Calibri"/>
            </a:endParaRPr>
          </a:p>
        </p:txBody>
      </p:sp>
      <p:sp>
        <p:nvSpPr>
          <p:cNvPr id="3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indent="0">
              <a:lnSpc>
                <a:spcPct val="90000"/>
              </a:lnSpc>
              <a:spcBef>
                <a:spcPts val="1417"/>
              </a:spcBef>
              <a:buNone/>
            </a:pPr>
            <a:endParaRPr b="0" lang="de-DE" sz="28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AF8B3810-45E9-4809-873D-7C0DD0ED0EF9}" type="slidenum">
              <a:t>&lt;#&gt;</a:t>
            </a:fld>
          </a:p>
        </p:txBody>
      </p:sp>
      <p:sp>
        <p:nvSpPr>
          <p:cNvPr id="7" name="PlaceHolder 6"/>
          <p:cNvSpPr>
            <a:spLocks noGrp="1"/>
          </p:cNvSpPr>
          <p:nvPr>
            <p:ph type="dt" idx="16"/>
          </p:nvPr>
        </p:nvSpPr>
        <p:spPr/>
        <p:txBody>
          <a:bodyPr/>
          <a:p>
            <a:r>
              <a:rPr lang="de-DE"/>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ergleich">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6E8930F2-A286-46FB-90E7-51D789C1BBBB}" type="slidenum">
              <a:t>&lt;#&gt;</a:t>
            </a:fld>
          </a:p>
        </p:txBody>
      </p:sp>
      <p:sp>
        <p:nvSpPr>
          <p:cNvPr id="4" name="PlaceHolder 3"/>
          <p:cNvSpPr>
            <a:spLocks noGrp="1"/>
          </p:cNvSpPr>
          <p:nvPr>
            <p:ph type="dt" idx="19"/>
          </p:nvPr>
        </p:nvSpPr>
        <p:spPr/>
        <p:txBody>
          <a:bodyPr/>
          <a:p>
            <a:r>
              <a:rPr lang="de-DE"/>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Nur Titel">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de-DE"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0009B96F-11C5-4DED-856B-27ED8D24D111}" type="slidenum">
              <a:t>&lt;#&gt;</a:t>
            </a:fld>
          </a:p>
        </p:txBody>
      </p:sp>
      <p:sp>
        <p:nvSpPr>
          <p:cNvPr id="5" name="PlaceHolder 4"/>
          <p:cNvSpPr>
            <a:spLocks noGrp="1"/>
          </p:cNvSpPr>
          <p:nvPr>
            <p:ph type="dt" idx="22"/>
          </p:nvPr>
        </p:nvSpPr>
        <p:spPr/>
        <p:txBody>
          <a:bodyPr/>
          <a:p>
            <a:r>
              <a:rPr lang="de-DE"/>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eer">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72316D33-1C61-432D-8A54-E1D398459D62}" type="slidenum">
              <a:t>&lt;#&gt;</a:t>
            </a:fld>
          </a:p>
        </p:txBody>
      </p:sp>
      <p:sp>
        <p:nvSpPr>
          <p:cNvPr id="4" name="PlaceHolder 3"/>
          <p:cNvSpPr>
            <a:spLocks noGrp="1"/>
          </p:cNvSpPr>
          <p:nvPr>
            <p:ph type="dt" idx="25"/>
          </p:nvPr>
        </p:nvSpPr>
        <p:spPr/>
        <p:txBody>
          <a:bodyPr/>
          <a:p>
            <a:r>
              <a:rPr lang="de-DE"/>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de-DE" sz="6000" spc="-1" strike="noStrike">
                <a:solidFill>
                  <a:schemeClr val="dk1"/>
                </a:solidFill>
                <a:latin typeface="Calibri Light"/>
              </a:rPr>
              <a:t>Mastertitelformat bearbeiten</a:t>
            </a:r>
            <a:endParaRPr b="0" lang="de-DE" sz="6000" spc="-1" strike="noStrike">
              <a:solidFill>
                <a:schemeClr val="dk1"/>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de-DE" sz="1200" spc="-1" strike="noStrike">
                <a:solidFill>
                  <a:schemeClr val="dk1">
                    <a:tint val="75000"/>
                  </a:schemeClr>
                </a:solidFill>
                <a:latin typeface="Calibri"/>
              </a:defRPr>
            </a:lvl1pPr>
          </a:lstStyle>
          <a:p>
            <a:pPr indent="0" defTabSz="914400">
              <a:lnSpc>
                <a:spcPct val="100000"/>
              </a:lnSpc>
              <a:buNone/>
            </a:pPr>
            <a:r>
              <a:rPr b="0" lang="de-DE" sz="1200" spc="-1" strike="noStrike">
                <a:solidFill>
                  <a:schemeClr val="dk1">
                    <a:tint val="75000"/>
                  </a:schemeClr>
                </a:solidFill>
                <a:latin typeface="Calibri"/>
              </a:rPr>
              <a:t>&lt;Datum/Uhrzeit&gt;</a:t>
            </a:r>
            <a:endParaRPr b="0" lang="de-DE" sz="1200" spc="-1" strike="noStrike">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de-DE" sz="1200" spc="-1" strike="noStrike">
                <a:solidFill>
                  <a:schemeClr val="dk1">
                    <a:tint val="75000"/>
                  </a:schemeClr>
                </a:solidFill>
                <a:latin typeface="Calibri"/>
              </a:defRPr>
            </a:lvl1pPr>
          </a:lstStyle>
          <a:p>
            <a:pPr indent="0" algn="r" defTabSz="914400">
              <a:lnSpc>
                <a:spcPct val="100000"/>
              </a:lnSpc>
              <a:buNone/>
            </a:pPr>
            <a:fld id="{E858AF1C-300D-4D04-94E7-B30416C507F8}" type="slidenum">
              <a:rPr b="0" lang="de-DE" sz="1200" spc="-1" strike="noStrike">
                <a:solidFill>
                  <a:schemeClr val="dk1">
                    <a:tint val="75000"/>
                  </a:schemeClr>
                </a:solidFill>
                <a:latin typeface="Calibri"/>
              </a:rPr>
              <a:t>&lt;Foliennummer&gt;</a:t>
            </a:fld>
            <a:endParaRPr b="0" lang="de-DE" sz="12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Calibri"/>
              </a:rPr>
              <a:t>Format des Gliederungstextes durch Klicken bearbeiten</a:t>
            </a:r>
            <a:endParaRPr b="0" lang="de-DE"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Calibri"/>
              </a:rPr>
              <a:t>Zweite Gliederungsebene</a:t>
            </a:r>
            <a:endParaRPr b="0" lang="de-DE"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Calibri"/>
              </a:rPr>
              <a:t>Dritte Gliederungsebene</a:t>
            </a:r>
            <a:endParaRPr b="0" lang="de-DE"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Calibri"/>
              </a:rPr>
              <a:t>Vierte Gliederungsebene</a:t>
            </a:r>
            <a:endParaRPr b="0" lang="de-DE"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Calibri"/>
              </a:rPr>
              <a:t>Fünfte Gliederungsebene</a:t>
            </a:r>
            <a:endParaRPr b="0" lang="de-DE"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Calibri"/>
              </a:rPr>
              <a:t>Sechste Gliederungsebene</a:t>
            </a:r>
            <a:endParaRPr b="0" lang="de-DE"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Calibri"/>
              </a:rPr>
              <a:t>Siebte Gliederungsebene</a:t>
            </a:r>
            <a:endParaRPr b="0" lang="de-DE"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de-DE" sz="3200" spc="-1" strike="noStrike">
                <a:solidFill>
                  <a:schemeClr val="dk1"/>
                </a:solidFill>
                <a:latin typeface="Calibri Light"/>
              </a:rPr>
              <a:t>Mastertitelformat bearbeiten</a:t>
            </a:r>
            <a:endParaRPr b="0" lang="de-DE" sz="3200" spc="-1" strike="noStrike">
              <a:solidFill>
                <a:schemeClr val="dk1"/>
              </a:solidFill>
              <a:latin typeface="Calibri"/>
            </a:endParaRPr>
          </a:p>
        </p:txBody>
      </p:sp>
      <p:sp>
        <p:nvSpPr>
          <p:cNvPr id="57"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de-DE" sz="3200" spc="-1" strike="noStrike">
                <a:solidFill>
                  <a:schemeClr val="dk1"/>
                </a:solidFill>
                <a:latin typeface="Calibri"/>
              </a:rPr>
              <a:t>Mastertextformat bearbeiten</a:t>
            </a:r>
            <a:endParaRPr b="0" lang="de-DE"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de-DE" sz="2800" spc="-1" strike="noStrike">
                <a:solidFill>
                  <a:schemeClr val="dk1"/>
                </a:solidFill>
                <a:latin typeface="Calibri"/>
              </a:rPr>
              <a:t>Zweite Ebene</a:t>
            </a:r>
            <a:endParaRPr b="0" lang="de-DE" sz="28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de-DE" sz="2400" spc="-1" strike="noStrike">
                <a:solidFill>
                  <a:schemeClr val="dk1"/>
                </a:solidFill>
                <a:latin typeface="Calibri"/>
              </a:rPr>
              <a:t>Dritte Ebene</a:t>
            </a:r>
            <a:endParaRPr b="0" lang="de-DE" sz="24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de-DE" sz="2000" spc="-1" strike="noStrike">
                <a:solidFill>
                  <a:schemeClr val="dk1"/>
                </a:solidFill>
                <a:latin typeface="Calibri"/>
              </a:rPr>
              <a:t>Vierte Ebene</a:t>
            </a:r>
            <a:endParaRPr b="0" lang="de-DE" sz="20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de-DE" sz="2000" spc="-1" strike="noStrike">
                <a:solidFill>
                  <a:schemeClr val="dk1"/>
                </a:solidFill>
                <a:latin typeface="Calibri"/>
              </a:rPr>
              <a:t>Fünfte Ebene</a:t>
            </a:r>
            <a:endParaRPr b="0" lang="de-DE" sz="2000" spc="-1" strike="noStrike">
              <a:solidFill>
                <a:schemeClr val="dk1"/>
              </a:solidFill>
              <a:latin typeface="Calibri"/>
            </a:endParaRPr>
          </a:p>
        </p:txBody>
      </p:sp>
      <p:sp>
        <p:nvSpPr>
          <p:cNvPr id="58"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de-DE" sz="1600" spc="-1" strike="noStrike">
                <a:solidFill>
                  <a:schemeClr val="dk1"/>
                </a:solidFill>
                <a:latin typeface="Calibri"/>
              </a:rPr>
              <a:t>Mastertextformat bearbeiten</a:t>
            </a:r>
            <a:endParaRPr b="0" lang="de-DE" sz="1600" spc="-1" strike="noStrike">
              <a:solidFill>
                <a:schemeClr val="dk1"/>
              </a:solidFill>
              <a:latin typeface="Calibri"/>
            </a:endParaRPr>
          </a:p>
        </p:txBody>
      </p:sp>
      <p:sp>
        <p:nvSpPr>
          <p:cNvPr id="59" name="PlaceHolder 4"/>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de-DE" sz="1200" spc="-1" strike="noStrike">
                <a:solidFill>
                  <a:schemeClr val="dk1">
                    <a:tint val="75000"/>
                  </a:schemeClr>
                </a:solidFill>
                <a:latin typeface="Calibri"/>
              </a:defRPr>
            </a:lvl1pPr>
          </a:lstStyle>
          <a:p>
            <a:pPr indent="0" defTabSz="914400">
              <a:lnSpc>
                <a:spcPct val="100000"/>
              </a:lnSpc>
              <a:buNone/>
            </a:pPr>
            <a:r>
              <a:rPr b="0" lang="de-DE" sz="1200" spc="-1" strike="noStrike">
                <a:solidFill>
                  <a:schemeClr val="dk1">
                    <a:tint val="75000"/>
                  </a:schemeClr>
                </a:solidFill>
                <a:latin typeface="Calibri"/>
              </a:rPr>
              <a:t>&lt;Datum/Uhrzeit&gt;</a:t>
            </a:r>
            <a:endParaRPr b="0" lang="de-DE" sz="1200" spc="-1" strike="noStrike">
              <a:solidFill>
                <a:srgbClr val="000000"/>
              </a:solidFill>
              <a:latin typeface="Times New Roman"/>
            </a:endParaRPr>
          </a:p>
        </p:txBody>
      </p:sp>
      <p:sp>
        <p:nvSpPr>
          <p:cNvPr id="60" name="PlaceHolder 5"/>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61" name="PlaceHolder 6"/>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de-DE" sz="1200" spc="-1" strike="noStrike">
                <a:solidFill>
                  <a:schemeClr val="dk1">
                    <a:tint val="75000"/>
                  </a:schemeClr>
                </a:solidFill>
                <a:latin typeface="Calibri"/>
              </a:defRPr>
            </a:lvl1pPr>
          </a:lstStyle>
          <a:p>
            <a:pPr indent="0" algn="r" defTabSz="914400">
              <a:lnSpc>
                <a:spcPct val="100000"/>
              </a:lnSpc>
              <a:buNone/>
            </a:pPr>
            <a:fld id="{7CDDDA97-7771-47E1-A77F-3A892670DEE9}" type="slidenum">
              <a:rPr b="0" lang="de-DE" sz="1200" spc="-1" strike="noStrike">
                <a:solidFill>
                  <a:schemeClr val="dk1">
                    <a:tint val="75000"/>
                  </a:schemeClr>
                </a:solidFill>
                <a:latin typeface="Calibri"/>
              </a:rPr>
              <a:t>&lt;Foliennummer&gt;</a:t>
            </a:fld>
            <a:endParaRPr b="0" lang="de-DE"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de-DE" sz="3200" spc="-1" strike="noStrike">
                <a:solidFill>
                  <a:schemeClr val="dk1"/>
                </a:solidFill>
                <a:latin typeface="Calibri Light"/>
              </a:rPr>
              <a:t>Mastertitelformat bearbeiten</a:t>
            </a:r>
            <a:endParaRPr b="0" lang="de-DE" sz="3200" spc="-1" strike="noStrike">
              <a:solidFill>
                <a:schemeClr val="dk1"/>
              </a:solidFill>
              <a:latin typeface="Calibri"/>
            </a:endParaRPr>
          </a:p>
        </p:txBody>
      </p:sp>
      <p:sp>
        <p:nvSpPr>
          <p:cNvPr id="63"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de-DE" sz="3200" spc="-1" strike="noStrike">
                <a:solidFill>
                  <a:schemeClr val="dk1"/>
                </a:solidFill>
                <a:latin typeface="Calibri"/>
              </a:rPr>
              <a:t>Format des Gliederungstextes durch Klicken bearbeiten</a:t>
            </a:r>
            <a:endParaRPr b="0" lang="de-DE" sz="32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de-DE" sz="3200" spc="-1" strike="noStrike">
                <a:solidFill>
                  <a:schemeClr val="dk1"/>
                </a:solidFill>
                <a:latin typeface="Calibri"/>
              </a:rPr>
              <a:t>Zweite Gliederungsebene</a:t>
            </a:r>
            <a:endParaRPr b="0" lang="de-DE" sz="32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de-DE" sz="3200" spc="-1" strike="noStrike">
                <a:solidFill>
                  <a:schemeClr val="dk1"/>
                </a:solidFill>
                <a:latin typeface="Calibri"/>
              </a:rPr>
              <a:t>Dritte Gliederungsebene</a:t>
            </a:r>
            <a:endParaRPr b="0" lang="de-DE" sz="32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de-DE" sz="3200" spc="-1" strike="noStrike">
                <a:solidFill>
                  <a:schemeClr val="dk1"/>
                </a:solidFill>
                <a:latin typeface="Calibri"/>
              </a:rPr>
              <a:t>Vierte Gliederungsebene</a:t>
            </a:r>
            <a:endParaRPr b="0" lang="de-DE" sz="32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de-DE" sz="3200" spc="-1" strike="noStrike">
                <a:solidFill>
                  <a:schemeClr val="dk1"/>
                </a:solidFill>
                <a:latin typeface="Calibri"/>
              </a:rPr>
              <a:t>Fünfte Gliederungsebene</a:t>
            </a:r>
            <a:endParaRPr b="0" lang="de-DE" sz="32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de-DE" sz="3200" spc="-1" strike="noStrike">
                <a:solidFill>
                  <a:schemeClr val="dk1"/>
                </a:solidFill>
                <a:latin typeface="Calibri"/>
              </a:rPr>
              <a:t>Sechste Gliederungsebene</a:t>
            </a:r>
            <a:endParaRPr b="0" lang="de-DE" sz="32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de-DE" sz="3200" spc="-1" strike="noStrike">
                <a:solidFill>
                  <a:schemeClr val="dk1"/>
                </a:solidFill>
                <a:latin typeface="Calibri"/>
              </a:rPr>
              <a:t>Siebte Gliederungsebene</a:t>
            </a:r>
            <a:endParaRPr b="0" lang="de-DE" sz="3200" spc="-1" strike="noStrike">
              <a:solidFill>
                <a:schemeClr val="dk1"/>
              </a:solidFill>
              <a:latin typeface="Calibri"/>
            </a:endParaRPr>
          </a:p>
        </p:txBody>
      </p:sp>
      <p:sp>
        <p:nvSpPr>
          <p:cNvPr id="64"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de-DE" sz="1600" spc="-1" strike="noStrike">
                <a:solidFill>
                  <a:schemeClr val="dk1"/>
                </a:solidFill>
                <a:latin typeface="Calibri"/>
              </a:rPr>
              <a:t>Mastertextformat bearbeiten</a:t>
            </a:r>
            <a:endParaRPr b="0" lang="de-DE" sz="1600" spc="-1" strike="noStrike">
              <a:solidFill>
                <a:schemeClr val="dk1"/>
              </a:solidFill>
              <a:latin typeface="Calibri"/>
            </a:endParaRPr>
          </a:p>
        </p:txBody>
      </p:sp>
      <p:sp>
        <p:nvSpPr>
          <p:cNvPr id="65" name="PlaceHolder 4"/>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de-DE" sz="1200" spc="-1" strike="noStrike">
                <a:solidFill>
                  <a:schemeClr val="dk1">
                    <a:tint val="75000"/>
                  </a:schemeClr>
                </a:solidFill>
                <a:latin typeface="Calibri"/>
              </a:defRPr>
            </a:lvl1pPr>
          </a:lstStyle>
          <a:p>
            <a:pPr indent="0" defTabSz="914400">
              <a:lnSpc>
                <a:spcPct val="100000"/>
              </a:lnSpc>
              <a:buNone/>
            </a:pPr>
            <a:r>
              <a:rPr b="0" lang="de-DE" sz="1200" spc="-1" strike="noStrike">
                <a:solidFill>
                  <a:schemeClr val="dk1">
                    <a:tint val="75000"/>
                  </a:schemeClr>
                </a:solidFill>
                <a:latin typeface="Calibri"/>
              </a:rPr>
              <a:t>&lt;Datum/Uhrzeit&gt;</a:t>
            </a:r>
            <a:endParaRPr b="0" lang="de-DE" sz="1200" spc="-1" strike="noStrike">
              <a:solidFill>
                <a:srgbClr val="000000"/>
              </a:solidFill>
              <a:latin typeface="Times New Roman"/>
            </a:endParaRPr>
          </a:p>
        </p:txBody>
      </p:sp>
      <p:sp>
        <p:nvSpPr>
          <p:cNvPr id="66" name="PlaceHolder 5"/>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67" name="PlaceHolder 6"/>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de-DE" sz="1200" spc="-1" strike="noStrike">
                <a:solidFill>
                  <a:schemeClr val="dk1">
                    <a:tint val="75000"/>
                  </a:schemeClr>
                </a:solidFill>
                <a:latin typeface="Calibri"/>
              </a:defRPr>
            </a:lvl1pPr>
          </a:lstStyle>
          <a:p>
            <a:pPr indent="0" algn="r" defTabSz="914400">
              <a:lnSpc>
                <a:spcPct val="100000"/>
              </a:lnSpc>
              <a:buNone/>
            </a:pPr>
            <a:fld id="{01F12FBD-C361-4391-A5AB-92A0675A3333}" type="slidenum">
              <a:rPr b="0" lang="de-DE" sz="1200" spc="-1" strike="noStrike">
                <a:solidFill>
                  <a:schemeClr val="dk1">
                    <a:tint val="75000"/>
                  </a:schemeClr>
                </a:solidFill>
                <a:latin typeface="Calibri"/>
              </a:rPr>
              <a:t>&lt;Foliennummer&gt;</a:t>
            </a:fld>
            <a:endParaRPr b="0" lang="de-DE"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Mastertitelformat bearbeiten</a:t>
            </a:r>
            <a:endParaRPr b="0" lang="de-DE" sz="4400" spc="-1" strike="noStrike">
              <a:solidFill>
                <a:schemeClr val="dk1"/>
              </a:solidFill>
              <a:latin typeface="Calibri"/>
            </a:endParaRPr>
          </a:p>
        </p:txBody>
      </p:sp>
      <p:sp>
        <p:nvSpPr>
          <p:cNvPr id="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de-DE" sz="2800" spc="-1" strike="noStrike">
                <a:solidFill>
                  <a:schemeClr val="dk1"/>
                </a:solidFill>
                <a:latin typeface="Calibri"/>
              </a:rPr>
              <a:t>Mastertextformat bearbeiten</a:t>
            </a:r>
            <a:endParaRPr b="0" lang="de-DE"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de-DE" sz="2400" spc="-1" strike="noStrike">
                <a:solidFill>
                  <a:schemeClr val="dk1"/>
                </a:solidFill>
                <a:latin typeface="Calibri"/>
              </a:rPr>
              <a:t>Zweite Ebene</a:t>
            </a:r>
            <a:endParaRPr b="0" lang="de-DE"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de-DE" sz="2000" spc="-1" strike="noStrike">
                <a:solidFill>
                  <a:schemeClr val="dk1"/>
                </a:solidFill>
                <a:latin typeface="Calibri"/>
              </a:rPr>
              <a:t>Dritte Ebene</a:t>
            </a:r>
            <a:endParaRPr b="0" lang="de-DE"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Vierte Ebene</a:t>
            </a:r>
            <a:endParaRPr b="0" lang="de-DE"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Fünfte Ebene</a:t>
            </a:r>
            <a:endParaRPr b="0" lang="de-DE" sz="1800" spc="-1" strike="noStrike">
              <a:solidFill>
                <a:schemeClr val="dk1"/>
              </a:solidFill>
              <a:latin typeface="Calibri"/>
            </a:endParaRPr>
          </a:p>
        </p:txBody>
      </p:sp>
      <p:sp>
        <p:nvSpPr>
          <p:cNvPr id="9"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de-DE" sz="1200" spc="-1" strike="noStrike">
                <a:solidFill>
                  <a:schemeClr val="dk1">
                    <a:tint val="75000"/>
                  </a:schemeClr>
                </a:solidFill>
                <a:latin typeface="Calibri"/>
              </a:defRPr>
            </a:lvl1pPr>
          </a:lstStyle>
          <a:p>
            <a:pPr indent="0" defTabSz="914400">
              <a:lnSpc>
                <a:spcPct val="100000"/>
              </a:lnSpc>
              <a:buNone/>
            </a:pPr>
            <a:r>
              <a:rPr b="0" lang="de-DE" sz="1200" spc="-1" strike="noStrike">
                <a:solidFill>
                  <a:schemeClr val="dk1">
                    <a:tint val="75000"/>
                  </a:schemeClr>
                </a:solidFill>
                <a:latin typeface="Calibri"/>
              </a:rPr>
              <a:t>&lt;Datum/Uhrzeit&gt;</a:t>
            </a:r>
            <a:endParaRPr b="0" lang="de-DE" sz="1200" spc="-1" strike="noStrike">
              <a:solidFill>
                <a:srgbClr val="000000"/>
              </a:solidFill>
              <a:latin typeface="Times New Roman"/>
            </a:endParaRPr>
          </a:p>
        </p:txBody>
      </p:sp>
      <p:sp>
        <p:nvSpPr>
          <p:cNvPr id="10"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11"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de-DE" sz="1200" spc="-1" strike="noStrike">
                <a:solidFill>
                  <a:schemeClr val="dk1">
                    <a:tint val="75000"/>
                  </a:schemeClr>
                </a:solidFill>
                <a:latin typeface="Calibri"/>
              </a:defRPr>
            </a:lvl1pPr>
          </a:lstStyle>
          <a:p>
            <a:pPr indent="0" algn="r" defTabSz="914400">
              <a:lnSpc>
                <a:spcPct val="100000"/>
              </a:lnSpc>
              <a:buNone/>
            </a:pPr>
            <a:fld id="{89ADAE8F-CD71-4BA5-836A-AFBC0F38DD01}" type="slidenum">
              <a:rPr b="0" lang="de-DE" sz="1200" spc="-1" strike="noStrike">
                <a:solidFill>
                  <a:schemeClr val="dk1">
                    <a:tint val="75000"/>
                  </a:schemeClr>
                </a:solidFill>
                <a:latin typeface="Calibri"/>
              </a:rPr>
              <a:t>&lt;Foliennummer&gt;</a:t>
            </a:fld>
            <a:endParaRPr b="0" lang="de-DE"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ctr" vert="eaVert">
            <a:noAutofit/>
          </a:bodyPr>
          <a:p>
            <a:pPr indent="0" defTabSz="914400">
              <a:lnSpc>
                <a:spcPct val="90000"/>
              </a:lnSpc>
              <a:buNone/>
            </a:pPr>
            <a:r>
              <a:rPr b="0" lang="de-DE" sz="4400" spc="-1" strike="noStrike">
                <a:solidFill>
                  <a:schemeClr val="dk1"/>
                </a:solidFill>
                <a:latin typeface="Calibri Light"/>
              </a:rPr>
              <a:t>Mastertitelformat bearbeiten</a:t>
            </a:r>
            <a:endParaRPr b="0" lang="de-DE" sz="4400" spc="-1" strike="noStrike">
              <a:solidFill>
                <a:schemeClr val="dk1"/>
              </a:solidFill>
              <a:latin typeface="Calibri"/>
            </a:endParaRPr>
          </a:p>
        </p:txBody>
      </p:sp>
      <p:sp>
        <p:nvSpPr>
          <p:cNvPr id="13"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de-DE" sz="2800" spc="-1" strike="noStrike">
                <a:solidFill>
                  <a:schemeClr val="dk1"/>
                </a:solidFill>
                <a:latin typeface="Calibri"/>
              </a:rPr>
              <a:t>Mastertextformat bearbeiten</a:t>
            </a:r>
            <a:endParaRPr b="0" lang="de-DE"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de-DE" sz="2400" spc="-1" strike="noStrike">
                <a:solidFill>
                  <a:schemeClr val="dk1"/>
                </a:solidFill>
                <a:latin typeface="Calibri"/>
              </a:rPr>
              <a:t>Zweite Ebene</a:t>
            </a:r>
            <a:endParaRPr b="0" lang="de-DE"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de-DE" sz="2000" spc="-1" strike="noStrike">
                <a:solidFill>
                  <a:schemeClr val="dk1"/>
                </a:solidFill>
                <a:latin typeface="Calibri"/>
              </a:rPr>
              <a:t>Dritte Ebene</a:t>
            </a:r>
            <a:endParaRPr b="0" lang="de-DE"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Vierte Ebene</a:t>
            </a:r>
            <a:endParaRPr b="0" lang="de-DE"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Fünfte Ebene</a:t>
            </a:r>
            <a:endParaRPr b="0" lang="de-DE" sz="1800" spc="-1" strike="noStrike">
              <a:solidFill>
                <a:schemeClr val="dk1"/>
              </a:solidFill>
              <a:latin typeface="Calibri"/>
            </a:endParaRPr>
          </a:p>
        </p:txBody>
      </p:sp>
      <p:sp>
        <p:nvSpPr>
          <p:cNvPr id="14"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de-DE" sz="1200" spc="-1" strike="noStrike">
                <a:solidFill>
                  <a:schemeClr val="dk1">
                    <a:tint val="75000"/>
                  </a:schemeClr>
                </a:solidFill>
                <a:latin typeface="Calibri"/>
              </a:defRPr>
            </a:lvl1pPr>
          </a:lstStyle>
          <a:p>
            <a:pPr indent="0" defTabSz="914400">
              <a:lnSpc>
                <a:spcPct val="100000"/>
              </a:lnSpc>
              <a:buNone/>
            </a:pPr>
            <a:r>
              <a:rPr b="0" lang="de-DE" sz="1200" spc="-1" strike="noStrike">
                <a:solidFill>
                  <a:schemeClr val="dk1">
                    <a:tint val="75000"/>
                  </a:schemeClr>
                </a:solidFill>
                <a:latin typeface="Calibri"/>
              </a:rPr>
              <a:t>&lt;Datum/Uhrzeit&gt;</a:t>
            </a:r>
            <a:endParaRPr b="0" lang="de-DE" sz="1200" spc="-1" strike="noStrike">
              <a:solidFill>
                <a:srgbClr val="000000"/>
              </a:solidFill>
              <a:latin typeface="Times New Roman"/>
            </a:endParaRPr>
          </a:p>
        </p:txBody>
      </p:sp>
      <p:sp>
        <p:nvSpPr>
          <p:cNvPr id="15"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16"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de-DE" sz="1200" spc="-1" strike="noStrike">
                <a:solidFill>
                  <a:schemeClr val="dk1">
                    <a:tint val="75000"/>
                  </a:schemeClr>
                </a:solidFill>
                <a:latin typeface="Calibri"/>
              </a:defRPr>
            </a:lvl1pPr>
          </a:lstStyle>
          <a:p>
            <a:pPr indent="0" algn="r" defTabSz="914400">
              <a:lnSpc>
                <a:spcPct val="100000"/>
              </a:lnSpc>
              <a:buNone/>
            </a:pPr>
            <a:fld id="{05751D40-5BD4-40BE-A05A-77B49E5E23FA}" type="slidenum">
              <a:rPr b="0" lang="de-DE" sz="1200" spc="-1" strike="noStrike">
                <a:solidFill>
                  <a:schemeClr val="dk1">
                    <a:tint val="75000"/>
                  </a:schemeClr>
                </a:solidFill>
                <a:latin typeface="Calibri"/>
              </a:rPr>
              <a:t>&lt;Foliennummer&gt;</a:t>
            </a:fld>
            <a:endParaRPr b="0" lang="de-DE"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Mastertitelformat bearbeiten</a:t>
            </a:r>
            <a:endParaRPr b="0" lang="de-DE" sz="4400" spc="-1" strike="noStrike">
              <a:solidFill>
                <a:schemeClr val="dk1"/>
              </a:solidFill>
              <a:latin typeface="Calibri"/>
            </a:endParaRPr>
          </a:p>
        </p:txBody>
      </p:sp>
      <p:sp>
        <p:nvSpPr>
          <p:cNvPr id="18"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de-DE" sz="2800" spc="-1" strike="noStrike">
                <a:solidFill>
                  <a:schemeClr val="dk1"/>
                </a:solidFill>
                <a:latin typeface="Calibri"/>
              </a:rPr>
              <a:t>Mastertextformat bearbeiten</a:t>
            </a:r>
            <a:endParaRPr b="0" lang="de-DE"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de-DE" sz="2400" spc="-1" strike="noStrike">
                <a:solidFill>
                  <a:schemeClr val="dk1"/>
                </a:solidFill>
                <a:latin typeface="Calibri"/>
              </a:rPr>
              <a:t>Zweite Ebene</a:t>
            </a:r>
            <a:endParaRPr b="0" lang="de-DE"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de-DE" sz="2000" spc="-1" strike="noStrike">
                <a:solidFill>
                  <a:schemeClr val="dk1"/>
                </a:solidFill>
                <a:latin typeface="Calibri"/>
              </a:rPr>
              <a:t>Dritte Ebene</a:t>
            </a:r>
            <a:endParaRPr b="0" lang="de-DE"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Vierte Ebene</a:t>
            </a:r>
            <a:endParaRPr b="0" lang="de-DE"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Fünfte Ebene</a:t>
            </a:r>
            <a:endParaRPr b="0" lang="de-DE" sz="1800" spc="-1" strike="noStrike">
              <a:solidFill>
                <a:schemeClr val="dk1"/>
              </a:solidFill>
              <a:latin typeface="Calibri"/>
            </a:endParaRPr>
          </a:p>
        </p:txBody>
      </p:sp>
      <p:sp>
        <p:nvSpPr>
          <p:cNvPr id="19"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de-DE" sz="1200" spc="-1" strike="noStrike">
                <a:solidFill>
                  <a:schemeClr val="dk1">
                    <a:tint val="75000"/>
                  </a:schemeClr>
                </a:solidFill>
                <a:latin typeface="Calibri"/>
              </a:defRPr>
            </a:lvl1pPr>
          </a:lstStyle>
          <a:p>
            <a:pPr indent="0" defTabSz="914400">
              <a:lnSpc>
                <a:spcPct val="100000"/>
              </a:lnSpc>
              <a:buNone/>
            </a:pPr>
            <a:r>
              <a:rPr b="0" lang="de-DE" sz="1200" spc="-1" strike="noStrike">
                <a:solidFill>
                  <a:schemeClr val="dk1">
                    <a:tint val="75000"/>
                  </a:schemeClr>
                </a:solidFill>
                <a:latin typeface="Calibri"/>
              </a:rPr>
              <a:t>&lt;Datum/Uhrzeit&gt;</a:t>
            </a:r>
            <a:endParaRPr b="0" lang="de-DE" sz="1200" spc="-1" strike="noStrike">
              <a:solidFill>
                <a:srgbClr val="000000"/>
              </a:solidFill>
              <a:latin typeface="Times New Roman"/>
            </a:endParaRPr>
          </a:p>
        </p:txBody>
      </p:sp>
      <p:sp>
        <p:nvSpPr>
          <p:cNvPr id="20"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21"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de-DE" sz="1200" spc="-1" strike="noStrike">
                <a:solidFill>
                  <a:schemeClr val="dk1">
                    <a:tint val="75000"/>
                  </a:schemeClr>
                </a:solidFill>
                <a:latin typeface="Calibri"/>
              </a:defRPr>
            </a:lvl1pPr>
          </a:lstStyle>
          <a:p>
            <a:pPr indent="0" algn="r" defTabSz="914400">
              <a:lnSpc>
                <a:spcPct val="100000"/>
              </a:lnSpc>
              <a:buNone/>
            </a:pPr>
            <a:fld id="{8F6CEA5B-1C21-4FC1-BB7D-C1BA4BECEFC4}" type="slidenum">
              <a:rPr b="0" lang="de-DE" sz="1200" spc="-1" strike="noStrike">
                <a:solidFill>
                  <a:schemeClr val="dk1">
                    <a:tint val="75000"/>
                  </a:schemeClr>
                </a:solidFill>
                <a:latin typeface="Calibri"/>
              </a:rPr>
              <a:t>&lt;Foliennummer&gt;</a:t>
            </a:fld>
            <a:endParaRPr b="0" lang="de-DE"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0" lang="de-DE" sz="6000" spc="-1" strike="noStrike">
                <a:solidFill>
                  <a:schemeClr val="dk1"/>
                </a:solidFill>
                <a:latin typeface="Calibri Light"/>
              </a:rPr>
              <a:t>Mastertitelformat bearbeiten</a:t>
            </a:r>
            <a:endParaRPr b="0" lang="de-DE" sz="6000" spc="-1" strike="noStrike">
              <a:solidFill>
                <a:schemeClr val="dk1"/>
              </a:solidFill>
              <a:latin typeface="Calibri"/>
            </a:endParaRPr>
          </a:p>
        </p:txBody>
      </p:sp>
      <p:sp>
        <p:nvSpPr>
          <p:cNvPr id="25"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de-DE" sz="2400" spc="-1" strike="noStrike">
                <a:solidFill>
                  <a:schemeClr val="dk1">
                    <a:tint val="75000"/>
                  </a:schemeClr>
                </a:solidFill>
                <a:latin typeface="Calibri"/>
              </a:rPr>
              <a:t>Mastertextformat bearbeiten</a:t>
            </a:r>
            <a:endParaRPr b="0" lang="de-DE" sz="2400" spc="-1" strike="noStrike">
              <a:solidFill>
                <a:schemeClr val="dk1"/>
              </a:solidFill>
              <a:latin typeface="Calibri"/>
            </a:endParaRPr>
          </a:p>
        </p:txBody>
      </p:sp>
      <p:sp>
        <p:nvSpPr>
          <p:cNvPr id="26"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de-DE" sz="1200" spc="-1" strike="noStrike">
                <a:solidFill>
                  <a:schemeClr val="dk1">
                    <a:tint val="75000"/>
                  </a:schemeClr>
                </a:solidFill>
                <a:latin typeface="Calibri"/>
              </a:defRPr>
            </a:lvl1pPr>
          </a:lstStyle>
          <a:p>
            <a:pPr indent="0" defTabSz="914400">
              <a:lnSpc>
                <a:spcPct val="100000"/>
              </a:lnSpc>
              <a:buNone/>
            </a:pPr>
            <a:r>
              <a:rPr b="0" lang="de-DE" sz="1200" spc="-1" strike="noStrike">
                <a:solidFill>
                  <a:schemeClr val="dk1">
                    <a:tint val="75000"/>
                  </a:schemeClr>
                </a:solidFill>
                <a:latin typeface="Calibri"/>
              </a:rPr>
              <a:t>&lt;Datum/Uhrzeit&gt;</a:t>
            </a:r>
            <a:endParaRPr b="0" lang="de-DE" sz="1200" spc="-1" strike="noStrike">
              <a:solidFill>
                <a:srgbClr val="000000"/>
              </a:solidFill>
              <a:latin typeface="Times New Roman"/>
            </a:endParaRPr>
          </a:p>
        </p:txBody>
      </p:sp>
      <p:sp>
        <p:nvSpPr>
          <p:cNvPr id="27"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28"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de-DE" sz="1200" spc="-1" strike="noStrike">
                <a:solidFill>
                  <a:schemeClr val="dk1">
                    <a:tint val="75000"/>
                  </a:schemeClr>
                </a:solidFill>
                <a:latin typeface="Calibri"/>
              </a:defRPr>
            </a:lvl1pPr>
          </a:lstStyle>
          <a:p>
            <a:pPr indent="0" algn="r" defTabSz="914400">
              <a:lnSpc>
                <a:spcPct val="100000"/>
              </a:lnSpc>
              <a:buNone/>
            </a:pPr>
            <a:fld id="{DAEACEBC-1248-4EE4-8EFC-076E0294E101}" type="slidenum">
              <a:rPr b="0" lang="de-DE" sz="1200" spc="-1" strike="noStrike">
                <a:solidFill>
                  <a:schemeClr val="dk1">
                    <a:tint val="75000"/>
                  </a:schemeClr>
                </a:solidFill>
                <a:latin typeface="Calibri"/>
              </a:rPr>
              <a:t>&lt;Foliennummer&gt;</a:t>
            </a:fld>
            <a:endParaRPr b="0" lang="de-DE"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Mastertitelformat bearbeiten</a:t>
            </a:r>
            <a:endParaRPr b="0" lang="de-DE" sz="4400" spc="-1" strike="noStrike">
              <a:solidFill>
                <a:schemeClr val="dk1"/>
              </a:solidFill>
              <a:latin typeface="Calibri"/>
            </a:endParaRPr>
          </a:p>
        </p:txBody>
      </p:sp>
      <p:sp>
        <p:nvSpPr>
          <p:cNvPr id="30"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de-DE" sz="2800" spc="-1" strike="noStrike">
                <a:solidFill>
                  <a:schemeClr val="dk1"/>
                </a:solidFill>
                <a:latin typeface="Calibri"/>
              </a:rPr>
              <a:t>Mastertextformat bearbeiten</a:t>
            </a:r>
            <a:endParaRPr b="0" lang="de-DE"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de-DE" sz="2400" spc="-1" strike="noStrike">
                <a:solidFill>
                  <a:schemeClr val="dk1"/>
                </a:solidFill>
                <a:latin typeface="Calibri"/>
              </a:rPr>
              <a:t>Zweite Ebene</a:t>
            </a:r>
            <a:endParaRPr b="0" lang="de-DE"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de-DE" sz="2000" spc="-1" strike="noStrike">
                <a:solidFill>
                  <a:schemeClr val="dk1"/>
                </a:solidFill>
                <a:latin typeface="Calibri"/>
              </a:rPr>
              <a:t>Dritte Ebene</a:t>
            </a:r>
            <a:endParaRPr b="0" lang="de-DE"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Vierte Ebene</a:t>
            </a:r>
            <a:endParaRPr b="0" lang="de-DE"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Fünfte Ebene</a:t>
            </a:r>
            <a:endParaRPr b="0" lang="de-DE" sz="1800" spc="-1" strike="noStrike">
              <a:solidFill>
                <a:schemeClr val="dk1"/>
              </a:solidFill>
              <a:latin typeface="Calibri"/>
            </a:endParaRPr>
          </a:p>
        </p:txBody>
      </p:sp>
      <p:sp>
        <p:nvSpPr>
          <p:cNvPr id="31"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de-DE" sz="2800" spc="-1" strike="noStrike">
                <a:solidFill>
                  <a:schemeClr val="dk1"/>
                </a:solidFill>
                <a:latin typeface="Calibri"/>
              </a:rPr>
              <a:t>Mastertextformat bearbeiten</a:t>
            </a:r>
            <a:endParaRPr b="0" lang="de-DE"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de-DE" sz="2400" spc="-1" strike="noStrike">
                <a:solidFill>
                  <a:schemeClr val="dk1"/>
                </a:solidFill>
                <a:latin typeface="Calibri"/>
              </a:rPr>
              <a:t>Zweite Ebene</a:t>
            </a:r>
            <a:endParaRPr b="0" lang="de-DE"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de-DE" sz="2000" spc="-1" strike="noStrike">
                <a:solidFill>
                  <a:schemeClr val="dk1"/>
                </a:solidFill>
                <a:latin typeface="Calibri"/>
              </a:rPr>
              <a:t>Dritte Ebene</a:t>
            </a:r>
            <a:endParaRPr b="0" lang="de-DE"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Vierte Ebene</a:t>
            </a:r>
            <a:endParaRPr b="0" lang="de-DE"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Fünfte Ebene</a:t>
            </a:r>
            <a:endParaRPr b="0" lang="de-DE" sz="1800" spc="-1" strike="noStrike">
              <a:solidFill>
                <a:schemeClr val="dk1"/>
              </a:solidFill>
              <a:latin typeface="Calibri"/>
            </a:endParaRPr>
          </a:p>
        </p:txBody>
      </p:sp>
      <p:sp>
        <p:nvSpPr>
          <p:cNvPr id="32" name="PlaceHolder 4"/>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de-DE" sz="1200" spc="-1" strike="noStrike">
                <a:solidFill>
                  <a:schemeClr val="dk1">
                    <a:tint val="75000"/>
                  </a:schemeClr>
                </a:solidFill>
                <a:latin typeface="Calibri"/>
              </a:defRPr>
            </a:lvl1pPr>
          </a:lstStyle>
          <a:p>
            <a:pPr indent="0" defTabSz="914400">
              <a:lnSpc>
                <a:spcPct val="100000"/>
              </a:lnSpc>
              <a:buNone/>
            </a:pPr>
            <a:r>
              <a:rPr b="0" lang="de-DE" sz="1200" spc="-1" strike="noStrike">
                <a:solidFill>
                  <a:schemeClr val="dk1">
                    <a:tint val="75000"/>
                  </a:schemeClr>
                </a:solidFill>
                <a:latin typeface="Calibri"/>
              </a:rPr>
              <a:t>&lt;Datum/Uhrzeit&gt;</a:t>
            </a:r>
            <a:endParaRPr b="0" lang="de-DE" sz="1200" spc="-1" strike="noStrike">
              <a:solidFill>
                <a:srgbClr val="000000"/>
              </a:solidFill>
              <a:latin typeface="Times New Roman"/>
            </a:endParaRPr>
          </a:p>
        </p:txBody>
      </p:sp>
      <p:sp>
        <p:nvSpPr>
          <p:cNvPr id="33" name="PlaceHolder 5"/>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34" name="PlaceHolder 6"/>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de-DE" sz="1200" spc="-1" strike="noStrike">
                <a:solidFill>
                  <a:schemeClr val="dk1">
                    <a:tint val="75000"/>
                  </a:schemeClr>
                </a:solidFill>
                <a:latin typeface="Calibri"/>
              </a:defRPr>
            </a:lvl1pPr>
          </a:lstStyle>
          <a:p>
            <a:pPr indent="0" algn="r" defTabSz="914400">
              <a:lnSpc>
                <a:spcPct val="100000"/>
              </a:lnSpc>
              <a:buNone/>
            </a:pPr>
            <a:fld id="{179455C8-BB0B-443F-9AAF-422C2B46BE87}" type="slidenum">
              <a:rPr b="0" lang="de-DE" sz="1200" spc="-1" strike="noStrike">
                <a:solidFill>
                  <a:schemeClr val="dk1">
                    <a:tint val="75000"/>
                  </a:schemeClr>
                </a:solidFill>
                <a:latin typeface="Calibri"/>
              </a:rPr>
              <a:t>&lt;Foliennummer&gt;</a:t>
            </a:fld>
            <a:endParaRPr b="0" lang="de-DE"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Mastertitelformat bearbeiten</a:t>
            </a:r>
            <a:endParaRPr b="0" lang="de-DE" sz="4400" spc="-1" strike="noStrike">
              <a:solidFill>
                <a:schemeClr val="dk1"/>
              </a:solidFill>
              <a:latin typeface="Calibri"/>
            </a:endParaRPr>
          </a:p>
        </p:txBody>
      </p:sp>
      <p:sp>
        <p:nvSpPr>
          <p:cNvPr id="39"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de-DE" sz="2400" spc="-1" strike="noStrike">
                <a:solidFill>
                  <a:schemeClr val="dk1"/>
                </a:solidFill>
                <a:latin typeface="Calibri"/>
              </a:rPr>
              <a:t>Mastertextformat bearbeiten</a:t>
            </a:r>
            <a:endParaRPr b="0" lang="de-DE" sz="2400" spc="-1" strike="noStrike">
              <a:solidFill>
                <a:schemeClr val="dk1"/>
              </a:solidFill>
              <a:latin typeface="Calibri"/>
            </a:endParaRPr>
          </a:p>
        </p:txBody>
      </p:sp>
      <p:sp>
        <p:nvSpPr>
          <p:cNvPr id="40"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de-DE" sz="2800" spc="-1" strike="noStrike">
                <a:solidFill>
                  <a:schemeClr val="dk1"/>
                </a:solidFill>
                <a:latin typeface="Calibri"/>
              </a:rPr>
              <a:t>Mastertextformat bearbeiten</a:t>
            </a:r>
            <a:endParaRPr b="0" lang="de-DE"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de-DE" sz="2400" spc="-1" strike="noStrike">
                <a:solidFill>
                  <a:schemeClr val="dk1"/>
                </a:solidFill>
                <a:latin typeface="Calibri"/>
              </a:rPr>
              <a:t>Zweite Ebene</a:t>
            </a:r>
            <a:endParaRPr b="0" lang="de-DE"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de-DE" sz="2000" spc="-1" strike="noStrike">
                <a:solidFill>
                  <a:schemeClr val="dk1"/>
                </a:solidFill>
                <a:latin typeface="Calibri"/>
              </a:rPr>
              <a:t>Dritte Ebene</a:t>
            </a:r>
            <a:endParaRPr b="0" lang="de-DE"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Vierte Ebene</a:t>
            </a:r>
            <a:endParaRPr b="0" lang="de-DE"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Fünfte Ebene</a:t>
            </a:r>
            <a:endParaRPr b="0" lang="de-DE" sz="1800" spc="-1" strike="noStrike">
              <a:solidFill>
                <a:schemeClr val="dk1"/>
              </a:solidFill>
              <a:latin typeface="Calibri"/>
            </a:endParaRPr>
          </a:p>
        </p:txBody>
      </p:sp>
      <p:sp>
        <p:nvSpPr>
          <p:cNvPr id="41"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de-DE" sz="2400" spc="-1" strike="noStrike">
                <a:solidFill>
                  <a:schemeClr val="dk1"/>
                </a:solidFill>
                <a:latin typeface="Calibri"/>
              </a:rPr>
              <a:t>Mastertextformat bearbeiten</a:t>
            </a:r>
            <a:endParaRPr b="0" lang="de-DE" sz="2400" spc="-1" strike="noStrike">
              <a:solidFill>
                <a:schemeClr val="dk1"/>
              </a:solidFill>
              <a:latin typeface="Calibri"/>
            </a:endParaRPr>
          </a:p>
        </p:txBody>
      </p:sp>
      <p:sp>
        <p:nvSpPr>
          <p:cNvPr id="42"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de-DE" sz="2800" spc="-1" strike="noStrike">
                <a:solidFill>
                  <a:schemeClr val="dk1"/>
                </a:solidFill>
                <a:latin typeface="Calibri"/>
              </a:rPr>
              <a:t>Mastertextformat bearbeiten</a:t>
            </a:r>
            <a:endParaRPr b="0" lang="de-DE"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de-DE" sz="2400" spc="-1" strike="noStrike">
                <a:solidFill>
                  <a:schemeClr val="dk1"/>
                </a:solidFill>
                <a:latin typeface="Calibri"/>
              </a:rPr>
              <a:t>Zweite Ebene</a:t>
            </a:r>
            <a:endParaRPr b="0" lang="de-DE"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de-DE" sz="2000" spc="-1" strike="noStrike">
                <a:solidFill>
                  <a:schemeClr val="dk1"/>
                </a:solidFill>
                <a:latin typeface="Calibri"/>
              </a:rPr>
              <a:t>Dritte Ebene</a:t>
            </a:r>
            <a:endParaRPr b="0" lang="de-DE"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Vierte Ebene</a:t>
            </a:r>
            <a:endParaRPr b="0" lang="de-DE"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de-DE" sz="1800" spc="-1" strike="noStrike">
                <a:solidFill>
                  <a:schemeClr val="dk1"/>
                </a:solidFill>
                <a:latin typeface="Calibri"/>
              </a:rPr>
              <a:t>Fünfte Ebene</a:t>
            </a:r>
            <a:endParaRPr b="0" lang="de-DE" sz="1800" spc="-1" strike="noStrike">
              <a:solidFill>
                <a:schemeClr val="dk1"/>
              </a:solidFill>
              <a:latin typeface="Calibri"/>
            </a:endParaRPr>
          </a:p>
        </p:txBody>
      </p:sp>
      <p:sp>
        <p:nvSpPr>
          <p:cNvPr id="43" name="PlaceHolder 6"/>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de-DE" sz="1200" spc="-1" strike="noStrike">
                <a:solidFill>
                  <a:schemeClr val="dk1">
                    <a:tint val="75000"/>
                  </a:schemeClr>
                </a:solidFill>
                <a:latin typeface="Calibri"/>
              </a:defRPr>
            </a:lvl1pPr>
          </a:lstStyle>
          <a:p>
            <a:pPr indent="0" defTabSz="914400">
              <a:lnSpc>
                <a:spcPct val="100000"/>
              </a:lnSpc>
              <a:buNone/>
            </a:pPr>
            <a:r>
              <a:rPr b="0" lang="de-DE" sz="1200" spc="-1" strike="noStrike">
                <a:solidFill>
                  <a:schemeClr val="dk1">
                    <a:tint val="75000"/>
                  </a:schemeClr>
                </a:solidFill>
                <a:latin typeface="Calibri"/>
              </a:rPr>
              <a:t>&lt;Datum/Uhrzeit&gt;</a:t>
            </a:r>
            <a:endParaRPr b="0" lang="de-DE" sz="1200" spc="-1" strike="noStrike">
              <a:solidFill>
                <a:srgbClr val="000000"/>
              </a:solidFill>
              <a:latin typeface="Times New Roman"/>
            </a:endParaRPr>
          </a:p>
        </p:txBody>
      </p:sp>
      <p:sp>
        <p:nvSpPr>
          <p:cNvPr id="44" name="PlaceHolder 7"/>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45" name="PlaceHolder 8"/>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de-DE" sz="1200" spc="-1" strike="noStrike">
                <a:solidFill>
                  <a:schemeClr val="dk1">
                    <a:tint val="75000"/>
                  </a:schemeClr>
                </a:solidFill>
                <a:latin typeface="Calibri"/>
              </a:defRPr>
            </a:lvl1pPr>
          </a:lstStyle>
          <a:p>
            <a:pPr indent="0" algn="r" defTabSz="914400">
              <a:lnSpc>
                <a:spcPct val="100000"/>
              </a:lnSpc>
              <a:buNone/>
            </a:pPr>
            <a:fld id="{A97D1840-8C85-4C30-A2ED-A26F6FD39C46}" type="slidenum">
              <a:rPr b="0" lang="de-DE" sz="1200" spc="-1" strike="noStrike">
                <a:solidFill>
                  <a:schemeClr val="dk1">
                    <a:tint val="75000"/>
                  </a:schemeClr>
                </a:solidFill>
                <a:latin typeface="Calibri"/>
              </a:rPr>
              <a:t>&lt;Foliennummer&gt;</a:t>
            </a:fld>
            <a:endParaRPr b="0" lang="de-DE"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Mastertitelformat bearbeiten</a:t>
            </a:r>
            <a:endParaRPr b="0" lang="de-DE" sz="4400" spc="-1" strike="noStrike">
              <a:solidFill>
                <a:schemeClr val="dk1"/>
              </a:solidFill>
              <a:latin typeface="Calibri"/>
            </a:endParaRPr>
          </a:p>
        </p:txBody>
      </p:sp>
      <p:sp>
        <p:nvSpPr>
          <p:cNvPr id="47" name="PlaceHolder 2"/>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de-DE" sz="1200" spc="-1" strike="noStrike">
                <a:solidFill>
                  <a:schemeClr val="dk1">
                    <a:tint val="75000"/>
                  </a:schemeClr>
                </a:solidFill>
                <a:latin typeface="Calibri"/>
              </a:defRPr>
            </a:lvl1pPr>
          </a:lstStyle>
          <a:p>
            <a:pPr indent="0" defTabSz="914400">
              <a:lnSpc>
                <a:spcPct val="100000"/>
              </a:lnSpc>
              <a:buNone/>
            </a:pPr>
            <a:r>
              <a:rPr b="0" lang="de-DE" sz="1200" spc="-1" strike="noStrike">
                <a:solidFill>
                  <a:schemeClr val="dk1">
                    <a:tint val="75000"/>
                  </a:schemeClr>
                </a:solidFill>
                <a:latin typeface="Calibri"/>
              </a:rPr>
              <a:t>&lt;Datum/Uhrzeit&gt;</a:t>
            </a:r>
            <a:endParaRPr b="0" lang="de-DE" sz="1200" spc="-1" strike="noStrike">
              <a:solidFill>
                <a:srgbClr val="000000"/>
              </a:solidFill>
              <a:latin typeface="Times New Roman"/>
            </a:endParaRPr>
          </a:p>
        </p:txBody>
      </p:sp>
      <p:sp>
        <p:nvSpPr>
          <p:cNvPr id="48" name="PlaceHolder 3"/>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49" name="PlaceHolder 4"/>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de-DE" sz="1200" spc="-1" strike="noStrike">
                <a:solidFill>
                  <a:schemeClr val="dk1">
                    <a:tint val="75000"/>
                  </a:schemeClr>
                </a:solidFill>
                <a:latin typeface="Calibri"/>
              </a:defRPr>
            </a:lvl1pPr>
          </a:lstStyle>
          <a:p>
            <a:pPr indent="0" algn="r" defTabSz="914400">
              <a:lnSpc>
                <a:spcPct val="100000"/>
              </a:lnSpc>
              <a:buNone/>
            </a:pPr>
            <a:fld id="{9FF9C5AD-84BB-46E9-96EA-10DCD8EE5238}" type="slidenum">
              <a:rPr b="0" lang="de-DE" sz="1200" spc="-1" strike="noStrike">
                <a:solidFill>
                  <a:schemeClr val="dk1">
                    <a:tint val="75000"/>
                  </a:schemeClr>
                </a:solidFill>
                <a:latin typeface="Calibri"/>
              </a:rPr>
              <a:t>&lt;Foliennummer&gt;</a:t>
            </a:fld>
            <a:endParaRPr b="0" lang="de-DE"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de-DE" sz="1200" spc="-1" strike="noStrike">
                <a:solidFill>
                  <a:schemeClr val="dk1">
                    <a:tint val="75000"/>
                  </a:schemeClr>
                </a:solidFill>
                <a:latin typeface="Calibri"/>
              </a:defRPr>
            </a:lvl1pPr>
          </a:lstStyle>
          <a:p>
            <a:pPr indent="0" defTabSz="914400">
              <a:lnSpc>
                <a:spcPct val="100000"/>
              </a:lnSpc>
              <a:buNone/>
            </a:pPr>
            <a:r>
              <a:rPr b="0" lang="de-DE" sz="1200" spc="-1" strike="noStrike">
                <a:solidFill>
                  <a:schemeClr val="dk1">
                    <a:tint val="75000"/>
                  </a:schemeClr>
                </a:solidFill>
                <a:latin typeface="Calibri"/>
              </a:rPr>
              <a:t>&lt;Datum/Uhrzeit&gt;</a:t>
            </a:r>
            <a:endParaRPr b="0" lang="de-DE" sz="1200" spc="-1" strike="noStrike">
              <a:solidFill>
                <a:srgbClr val="000000"/>
              </a:solidFill>
              <a:latin typeface="Times New Roman"/>
            </a:endParaRPr>
          </a:p>
        </p:txBody>
      </p:sp>
      <p:sp>
        <p:nvSpPr>
          <p:cNvPr id="52" name="PlaceHolder 2"/>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DE" sz="1400" spc="-1" strike="noStrike">
                <a:solidFill>
                  <a:srgbClr val="000000"/>
                </a:solidFill>
                <a:latin typeface="Times New Roman"/>
              </a:defRPr>
            </a:lvl1pPr>
          </a:lstStyle>
          <a:p>
            <a:pPr indent="0" algn="ctr">
              <a:buNone/>
            </a:pPr>
            <a:r>
              <a:rPr b="0" lang="de-DE" sz="1400" spc="-1" strike="noStrike">
                <a:solidFill>
                  <a:srgbClr val="000000"/>
                </a:solidFill>
                <a:latin typeface="Times New Roman"/>
              </a:rPr>
              <a:t>&lt;Fußzeile&gt;</a:t>
            </a:r>
            <a:endParaRPr b="0" lang="de-DE" sz="1400" spc="-1" strike="noStrike">
              <a:solidFill>
                <a:srgbClr val="000000"/>
              </a:solidFill>
              <a:latin typeface="Times New Roman"/>
            </a:endParaRPr>
          </a:p>
        </p:txBody>
      </p:sp>
      <p:sp>
        <p:nvSpPr>
          <p:cNvPr id="53" name="PlaceHolder 3"/>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de-DE" sz="1200" spc="-1" strike="noStrike">
                <a:solidFill>
                  <a:schemeClr val="dk1">
                    <a:tint val="75000"/>
                  </a:schemeClr>
                </a:solidFill>
                <a:latin typeface="Calibri"/>
              </a:defRPr>
            </a:lvl1pPr>
          </a:lstStyle>
          <a:p>
            <a:pPr indent="0" algn="r" defTabSz="914400">
              <a:lnSpc>
                <a:spcPct val="100000"/>
              </a:lnSpc>
              <a:buNone/>
            </a:pPr>
            <a:fld id="{BF3EBAD2-D3B2-4860-A7B9-92F9CC7DC330}" type="slidenum">
              <a:rPr b="0" lang="de-DE" sz="1200" spc="-1" strike="noStrike">
                <a:solidFill>
                  <a:schemeClr val="dk1">
                    <a:tint val="75000"/>
                  </a:schemeClr>
                </a:solidFill>
                <a:latin typeface="Calibri"/>
              </a:rPr>
              <a:t>&lt;Foliennummer&gt;</a:t>
            </a:fld>
            <a:endParaRPr b="0" lang="de-DE" sz="1200" spc="-1" strike="noStrike">
              <a:solidFill>
                <a:srgbClr val="000000"/>
              </a:solidFill>
              <a:latin typeface="Times New Roman"/>
            </a:endParaRPr>
          </a:p>
        </p:txBody>
      </p:sp>
      <p:sp>
        <p:nvSpPr>
          <p:cNvPr id="5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de-DE" sz="1800" spc="-1" strike="noStrike">
                <a:solidFill>
                  <a:schemeClr val="dk1"/>
                </a:solidFill>
                <a:latin typeface="Calibri"/>
              </a:rPr>
              <a:t>Format des Titeltextes durch Klicken bearbeiten</a:t>
            </a:r>
            <a:endParaRPr b="0" lang="de-DE" sz="1800" spc="-1" strike="noStrike">
              <a:solidFill>
                <a:schemeClr val="dk1"/>
              </a:solidFill>
              <a:latin typeface="Calibri"/>
            </a:endParaRPr>
          </a:p>
        </p:txBody>
      </p:sp>
      <p:sp>
        <p:nvSpPr>
          <p:cNvPr id="5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de-DE" sz="2800" spc="-1" strike="noStrike">
                <a:solidFill>
                  <a:schemeClr val="dk1"/>
                </a:solidFill>
                <a:latin typeface="Calibri"/>
              </a:rPr>
              <a:t>Format des Gliederungstextes durch Klicken bearbeiten</a:t>
            </a:r>
            <a:endParaRPr b="0" lang="de-DE"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de-DE" sz="2000" spc="-1" strike="noStrike">
                <a:solidFill>
                  <a:schemeClr val="dk1"/>
                </a:solidFill>
                <a:latin typeface="Calibri"/>
              </a:rPr>
              <a:t>Zweite Gliederungsebene</a:t>
            </a:r>
            <a:endParaRPr b="0" lang="de-DE"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de-DE" sz="1800" spc="-1" strike="noStrike">
                <a:solidFill>
                  <a:schemeClr val="dk1"/>
                </a:solidFill>
                <a:latin typeface="Calibri"/>
              </a:rPr>
              <a:t>Dritte Gliederungsebene</a:t>
            </a:r>
            <a:endParaRPr b="0" lang="de-DE"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de-DE" sz="1800" spc="-1" strike="noStrike">
                <a:solidFill>
                  <a:schemeClr val="dk1"/>
                </a:solidFill>
                <a:latin typeface="Calibri"/>
              </a:rPr>
              <a:t>Vierte Gliederungsebene</a:t>
            </a:r>
            <a:endParaRPr b="0" lang="de-DE"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Calibri"/>
              </a:rPr>
              <a:t>Fünfte Gliederungsebene</a:t>
            </a:r>
            <a:endParaRPr b="0" lang="de-DE"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Calibri"/>
              </a:rPr>
              <a:t>Sechste Gliederungsebene</a:t>
            </a:r>
            <a:endParaRPr b="0" lang="de-DE"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de-DE" sz="2000" spc="-1" strike="noStrike">
                <a:solidFill>
                  <a:schemeClr val="dk1"/>
                </a:solidFill>
                <a:latin typeface="Calibri"/>
              </a:rPr>
              <a:t>Siebte Gliederungsebene</a:t>
            </a:r>
            <a:endParaRPr b="0" lang="de-DE"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9.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4.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4.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20.png"/><Relationship Id="rId3" Type="http://schemas.openxmlformats.org/officeDocument/2006/relationships/slideLayout" Target="../slideLayouts/slideLayout4.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21.png"/><Relationship Id="rId3"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22.png"/><Relationship Id="rId3" Type="http://schemas.openxmlformats.org/officeDocument/2006/relationships/slideLayout" Target="../slideLayouts/slideLayout4.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8.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4.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8.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4.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8.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4.xml"/><Relationship Id="rId6"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4.xml"/><Relationship Id="rId6"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1.png"/><Relationship Id="rId3"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3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xml"/>
</Relationships>
</file>

<file path=ppt/slides/_rels/slide3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xml"/>
</Relationships>
</file>

<file path=ppt/slides/_rels/slide3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xml"/>
</Relationships>
</file>

<file path=ppt/slides/_rels/slide3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0.png"/><Relationship Id="rId3" Type="http://schemas.openxmlformats.org/officeDocument/2006/relationships/slideLayout" Target="../slideLayouts/slideLayout4.xml"/>
</Relationships>
</file>

<file path=ppt/slides/_rels/slide3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4.xml"/>
</Relationships>
</file>

<file path=ppt/slides/_rels/slide3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xml"/>
</Relationships>
</file>

<file path=ppt/slides/_rels/slide3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xml"/>
</Relationships>
</file>

<file path=ppt/slides/_rels/slide4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xml"/>
</Relationships>
</file>

<file path=ppt/slides/_rels/slide4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xml"/>
</Relationships>
</file>

<file path=ppt/slides/_rels/slide4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   </a:t>
            </a:r>
            <a:endParaRPr b="0" lang="de-DE" sz="4400" spc="-1" strike="noStrike">
              <a:solidFill>
                <a:schemeClr val="dk1"/>
              </a:solidFill>
              <a:latin typeface="Calibri"/>
            </a:endParaRPr>
          </a:p>
        </p:txBody>
      </p:sp>
      <p:pic>
        <p:nvPicPr>
          <p:cNvPr id="75" name="Inhaltsplatzhalter 3" descr=""/>
          <p:cNvPicPr/>
          <p:nvPr/>
        </p:nvPicPr>
        <p:blipFill>
          <a:blip r:embed="rId1"/>
          <a:stretch/>
        </p:blipFill>
        <p:spPr>
          <a:xfrm>
            <a:off x="2084040" y="1825560"/>
            <a:ext cx="8033040" cy="43509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Step 1: Creating a BEM-Headmodel</a:t>
            </a:r>
            <a:endParaRPr b="0" lang="de-DE" sz="4400" spc="-1" strike="noStrike">
              <a:solidFill>
                <a:schemeClr val="dk1"/>
              </a:solidFill>
              <a:latin typeface="Calibri"/>
            </a:endParaRPr>
          </a:p>
        </p:txBody>
      </p:sp>
      <p:pic>
        <p:nvPicPr>
          <p:cNvPr id="95" name="Grafik 2" descr=""/>
          <p:cNvPicPr/>
          <p:nvPr/>
        </p:nvPicPr>
        <p:blipFill>
          <a:blip r:embed="rId1"/>
          <a:stretch/>
        </p:blipFill>
        <p:spPr>
          <a:xfrm>
            <a:off x="444240" y="2039760"/>
            <a:ext cx="5029560" cy="4200840"/>
          </a:xfrm>
          <a:prstGeom prst="rect">
            <a:avLst/>
          </a:prstGeom>
          <a:ln w="0">
            <a:noFill/>
          </a:ln>
        </p:spPr>
      </p:pic>
      <p:pic>
        <p:nvPicPr>
          <p:cNvPr id="96" name="Grafik 4" descr=""/>
          <p:cNvPicPr/>
          <p:nvPr/>
        </p:nvPicPr>
        <p:blipFill>
          <a:blip r:embed="rId2"/>
          <a:stretch/>
        </p:blipFill>
        <p:spPr>
          <a:xfrm>
            <a:off x="7122960" y="2225520"/>
            <a:ext cx="4372200" cy="38293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Step 1 Alternative: Adding exterior to stop markers</a:t>
            </a:r>
            <a:endParaRPr b="0" lang="de-DE" sz="4400" spc="-1" strike="noStrike">
              <a:solidFill>
                <a:schemeClr val="dk1"/>
              </a:solidFill>
              <a:latin typeface="Calibri"/>
            </a:endParaRPr>
          </a:p>
        </p:txBody>
      </p:sp>
      <p:sp>
        <p:nvSpPr>
          <p:cNvPr id="98" name="PlaceHolder 2"/>
          <p:cNvSpPr>
            <a:spLocks noGrp="1"/>
          </p:cNvSpPr>
          <p:nvPr>
            <p:ph/>
          </p:nvPr>
        </p:nvSpPr>
        <p:spPr>
          <a:xfrm>
            <a:off x="838080" y="1825560"/>
            <a:ext cx="421848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de-DE" sz="2800" spc="-1" strike="noStrike">
                <a:solidFill>
                  <a:schemeClr val="dk1"/>
                </a:solidFill>
                <a:latin typeface="Calibri"/>
              </a:rPr>
              <a:t>Lower Treshold: 68 to single out the cerebellum and brain stem</a:t>
            </a:r>
            <a:br>
              <a:rPr sz="2800"/>
            </a:br>
            <a:r>
              <a:rPr b="0" lang="de-DE" sz="2800" spc="-1" strike="noStrike">
                <a:solidFill>
                  <a:schemeClr val="dk1"/>
                </a:solidFill>
                <a:latin typeface="Calibri"/>
              </a:rPr>
              <a:t>=&gt; whole head preserved</a:t>
            </a:r>
            <a:endParaRPr b="0" lang="de-DE" sz="2800" spc="-1" strike="noStrike">
              <a:solidFill>
                <a:schemeClr val="dk1"/>
              </a:solidFill>
              <a:latin typeface="Calibri"/>
            </a:endParaRPr>
          </a:p>
          <a:p>
            <a:pPr indent="0" defTabSz="914400">
              <a:lnSpc>
                <a:spcPct val="90000"/>
              </a:lnSpc>
              <a:spcBef>
                <a:spcPts val="1001"/>
              </a:spcBef>
              <a:buNone/>
              <a:tabLst>
                <a:tab algn="l" pos="0"/>
              </a:tabLst>
            </a:pPr>
            <a:r>
              <a:rPr b="0" lang="de-DE" sz="2800" spc="-1" strike="noStrike">
                <a:solidFill>
                  <a:schemeClr val="dk1"/>
                </a:solidFill>
                <a:latin typeface="Calibri"/>
              </a:rPr>
              <a:t>Fix a) Higher treshold: </a:t>
            </a:r>
            <a:br>
              <a:rPr sz="2800"/>
            </a:br>
            <a:r>
              <a:rPr b="0" lang="de-DE" sz="2800" spc="-1" strike="noStrike">
                <a:solidFill>
                  <a:schemeClr val="dk1"/>
                </a:solidFill>
                <a:latin typeface="Calibri"/>
              </a:rPr>
              <a:t>cerebellum could not be completely seperated from the cortex</a:t>
            </a:r>
            <a:endParaRPr b="0" lang="de-DE" sz="2800" spc="-1" strike="noStrike">
              <a:solidFill>
                <a:schemeClr val="dk1"/>
              </a:solidFill>
              <a:latin typeface="Calibri"/>
            </a:endParaRPr>
          </a:p>
          <a:p>
            <a:pPr indent="0" defTabSz="914400">
              <a:lnSpc>
                <a:spcPct val="90000"/>
              </a:lnSpc>
              <a:spcBef>
                <a:spcPts val="1001"/>
              </a:spcBef>
              <a:buNone/>
              <a:tabLst>
                <a:tab algn="l" pos="0"/>
              </a:tabLst>
            </a:pPr>
            <a:endParaRPr b="0" lang="de-DE" sz="2800" spc="-1" strike="noStrike">
              <a:solidFill>
                <a:schemeClr val="dk1"/>
              </a:solidFill>
              <a:latin typeface="Calibri"/>
            </a:endParaRPr>
          </a:p>
          <a:p>
            <a:pPr indent="0" defTabSz="914400">
              <a:lnSpc>
                <a:spcPct val="90000"/>
              </a:lnSpc>
              <a:spcBef>
                <a:spcPts val="1001"/>
              </a:spcBef>
              <a:buNone/>
              <a:tabLst>
                <a:tab algn="l" pos="0"/>
              </a:tabLst>
            </a:pPr>
            <a:endParaRPr b="0" lang="de-DE" sz="2800" spc="-1" strike="noStrike">
              <a:solidFill>
                <a:schemeClr val="dk1"/>
              </a:solidFill>
              <a:latin typeface="Calibri"/>
            </a:endParaRPr>
          </a:p>
          <a:p>
            <a:pPr indent="0" defTabSz="914400">
              <a:lnSpc>
                <a:spcPct val="90000"/>
              </a:lnSpc>
              <a:spcBef>
                <a:spcPts val="1001"/>
              </a:spcBef>
              <a:buNone/>
              <a:tabLst>
                <a:tab algn="l" pos="0"/>
              </a:tabLst>
            </a:pPr>
            <a:endParaRPr b="0" lang="de-DE" sz="2800" spc="-1" strike="noStrike">
              <a:solidFill>
                <a:schemeClr val="dk1"/>
              </a:solidFill>
              <a:latin typeface="Calibri"/>
            </a:endParaRPr>
          </a:p>
          <a:p>
            <a:pPr indent="0" defTabSz="914400">
              <a:lnSpc>
                <a:spcPct val="90000"/>
              </a:lnSpc>
              <a:spcBef>
                <a:spcPts val="1001"/>
              </a:spcBef>
              <a:buNone/>
              <a:tabLst>
                <a:tab algn="l" pos="0"/>
              </a:tabLst>
            </a:pPr>
            <a:endParaRPr b="0" lang="de-DE" sz="2800" spc="-1" strike="noStrike">
              <a:solidFill>
                <a:schemeClr val="dk1"/>
              </a:solidFill>
              <a:latin typeface="Calibri"/>
            </a:endParaRPr>
          </a:p>
          <a:p>
            <a:pPr indent="0" defTabSz="914400">
              <a:lnSpc>
                <a:spcPct val="90000"/>
              </a:lnSpc>
              <a:spcBef>
                <a:spcPts val="1001"/>
              </a:spcBef>
              <a:buNone/>
              <a:tabLst>
                <a:tab algn="l" pos="0"/>
              </a:tabLst>
            </a:pPr>
            <a:endParaRPr b="0" lang="de-DE" sz="2800" spc="-1" strike="noStrike">
              <a:solidFill>
                <a:schemeClr val="dk1"/>
              </a:solidFill>
              <a:latin typeface="Calibri"/>
            </a:endParaRPr>
          </a:p>
        </p:txBody>
      </p:sp>
      <p:pic>
        <p:nvPicPr>
          <p:cNvPr id="99" name="Grafik 3" descr=""/>
          <p:cNvPicPr/>
          <p:nvPr/>
        </p:nvPicPr>
        <p:blipFill>
          <a:blip r:embed="rId1"/>
          <a:stretch/>
        </p:blipFill>
        <p:spPr>
          <a:xfrm>
            <a:off x="5947560" y="2052720"/>
            <a:ext cx="5751360" cy="3897000"/>
          </a:xfrm>
          <a:prstGeom prst="rect">
            <a:avLst/>
          </a:prstGeom>
          <a:ln w="0">
            <a:noFill/>
          </a:ln>
        </p:spPr>
      </p:pic>
      <p:sp>
        <p:nvSpPr>
          <p:cNvPr id="100" name="Ellipse 4"/>
          <p:cNvSpPr/>
          <p:nvPr/>
        </p:nvSpPr>
        <p:spPr>
          <a:xfrm>
            <a:off x="9690120" y="4001400"/>
            <a:ext cx="1942920" cy="1624320"/>
          </a:xfrm>
          <a:prstGeom prst="ellipse">
            <a:avLst/>
          </a:prstGeom>
          <a:no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e-DE"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Step 1 Alternative: Adding exterior to stop markers</a:t>
            </a:r>
            <a:endParaRPr b="0" lang="de-DE" sz="4400" spc="-1" strike="noStrike">
              <a:solidFill>
                <a:schemeClr val="dk1"/>
              </a:solidFill>
              <a:latin typeface="Calibri"/>
            </a:endParaRPr>
          </a:p>
        </p:txBody>
      </p:sp>
      <p:sp>
        <p:nvSpPr>
          <p:cNvPr id="102" name="PlaceHolder 2"/>
          <p:cNvSpPr>
            <a:spLocks noGrp="1"/>
          </p:cNvSpPr>
          <p:nvPr>
            <p:ph/>
          </p:nvPr>
        </p:nvSpPr>
        <p:spPr>
          <a:xfrm>
            <a:off x="838080" y="1825560"/>
            <a:ext cx="4218480" cy="43509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de-DE" sz="2800" spc="-1" strike="noStrike">
                <a:solidFill>
                  <a:schemeClr val="dk1"/>
                </a:solidFill>
                <a:latin typeface="Calibri"/>
              </a:rPr>
              <a:t>Fix b) manual segmentation</a:t>
            </a:r>
            <a:endParaRPr b="0" lang="de-DE" sz="2800" spc="-1" strike="noStrike">
              <a:solidFill>
                <a:schemeClr val="dk1"/>
              </a:solidFill>
              <a:latin typeface="Calibri"/>
            </a:endParaRPr>
          </a:p>
          <a:p>
            <a:pPr indent="0" defTabSz="914400">
              <a:lnSpc>
                <a:spcPct val="90000"/>
              </a:lnSpc>
              <a:spcBef>
                <a:spcPts val="1001"/>
              </a:spcBef>
              <a:buNone/>
              <a:tabLst>
                <a:tab algn="l" pos="0"/>
              </a:tabLst>
            </a:pPr>
            <a:r>
              <a:rPr b="0" lang="de-DE" sz="2800" spc="-1" strike="noStrike">
                <a:solidFill>
                  <a:schemeClr val="dk1"/>
                </a:solidFill>
                <a:latin typeface="Calibri"/>
              </a:rPr>
              <a:t>=&gt; Exclusion of cortex areas in bi-frontal and right parietal regions</a:t>
            </a:r>
            <a:endParaRPr b="0" lang="de-DE" sz="2800" spc="-1" strike="noStrike">
              <a:solidFill>
                <a:schemeClr val="dk1"/>
              </a:solidFill>
              <a:latin typeface="Calibri"/>
            </a:endParaRPr>
          </a:p>
          <a:p>
            <a:pPr indent="0" defTabSz="914400">
              <a:lnSpc>
                <a:spcPct val="90000"/>
              </a:lnSpc>
              <a:spcBef>
                <a:spcPts val="1001"/>
              </a:spcBef>
              <a:buNone/>
              <a:tabLst>
                <a:tab algn="l" pos="0"/>
              </a:tabLst>
            </a:pPr>
            <a:endParaRPr b="0" lang="de-DE" sz="2800" spc="-1" strike="noStrike">
              <a:solidFill>
                <a:schemeClr val="dk1"/>
              </a:solidFill>
              <a:latin typeface="Calibri"/>
            </a:endParaRPr>
          </a:p>
          <a:p>
            <a:pPr indent="0" defTabSz="914400">
              <a:lnSpc>
                <a:spcPct val="90000"/>
              </a:lnSpc>
              <a:spcBef>
                <a:spcPts val="1001"/>
              </a:spcBef>
              <a:buNone/>
              <a:tabLst>
                <a:tab algn="l" pos="0"/>
              </a:tabLst>
            </a:pPr>
            <a:endParaRPr b="0" lang="de-DE" sz="2800" spc="-1" strike="noStrike">
              <a:solidFill>
                <a:schemeClr val="dk1"/>
              </a:solidFill>
              <a:latin typeface="Calibri"/>
            </a:endParaRPr>
          </a:p>
          <a:p>
            <a:pPr indent="0" defTabSz="914400">
              <a:lnSpc>
                <a:spcPct val="90000"/>
              </a:lnSpc>
              <a:spcBef>
                <a:spcPts val="1001"/>
              </a:spcBef>
              <a:buNone/>
              <a:tabLst>
                <a:tab algn="l" pos="0"/>
              </a:tabLst>
            </a:pPr>
            <a:endParaRPr b="0" lang="de-DE" sz="2800" spc="-1" strike="noStrike">
              <a:solidFill>
                <a:schemeClr val="dk1"/>
              </a:solidFill>
              <a:latin typeface="Calibri"/>
            </a:endParaRPr>
          </a:p>
          <a:p>
            <a:pPr indent="0" defTabSz="914400">
              <a:lnSpc>
                <a:spcPct val="90000"/>
              </a:lnSpc>
              <a:spcBef>
                <a:spcPts val="1001"/>
              </a:spcBef>
              <a:buNone/>
              <a:tabLst>
                <a:tab algn="l" pos="0"/>
              </a:tabLst>
            </a:pPr>
            <a:endParaRPr b="0" lang="de-DE" sz="2800" spc="-1" strike="noStrike">
              <a:solidFill>
                <a:schemeClr val="dk1"/>
              </a:solidFill>
              <a:latin typeface="Calibri"/>
            </a:endParaRPr>
          </a:p>
          <a:p>
            <a:pPr indent="0" defTabSz="914400">
              <a:lnSpc>
                <a:spcPct val="90000"/>
              </a:lnSpc>
              <a:spcBef>
                <a:spcPts val="1001"/>
              </a:spcBef>
              <a:buNone/>
              <a:tabLst>
                <a:tab algn="l" pos="0"/>
              </a:tabLst>
            </a:pPr>
            <a:endParaRPr b="0" lang="de-DE" sz="2800" spc="-1" strike="noStrike">
              <a:solidFill>
                <a:schemeClr val="dk1"/>
              </a:solidFill>
              <a:latin typeface="Calibri"/>
            </a:endParaRPr>
          </a:p>
        </p:txBody>
      </p:sp>
      <p:pic>
        <p:nvPicPr>
          <p:cNvPr id="103" name="Grafik 5" descr=""/>
          <p:cNvPicPr/>
          <p:nvPr/>
        </p:nvPicPr>
        <p:blipFill>
          <a:blip r:embed="rId1"/>
          <a:stretch/>
        </p:blipFill>
        <p:spPr>
          <a:xfrm>
            <a:off x="6428520" y="1690560"/>
            <a:ext cx="4924800" cy="4638960"/>
          </a:xfrm>
          <a:prstGeom prst="rect">
            <a:avLst/>
          </a:prstGeom>
          <a:ln w="0">
            <a:noFill/>
          </a:ln>
        </p:spPr>
      </p:pic>
      <p:sp>
        <p:nvSpPr>
          <p:cNvPr id="104" name="Ellipse 4"/>
          <p:cNvSpPr/>
          <p:nvPr/>
        </p:nvSpPr>
        <p:spPr>
          <a:xfrm>
            <a:off x="9410760" y="3734640"/>
            <a:ext cx="939600" cy="162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e-DE"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Step 1: Second Alternative</a:t>
            </a:r>
            <a:endParaRPr b="0" lang="de-DE" sz="4400" spc="-1" strike="noStrike">
              <a:solidFill>
                <a:schemeClr val="dk1"/>
              </a:solidFill>
              <a:latin typeface="Calibri"/>
            </a:endParaRPr>
          </a:p>
        </p:txBody>
      </p:sp>
      <p:sp>
        <p:nvSpPr>
          <p:cNvPr id="106" name="PlaceHolder 2"/>
          <p:cNvSpPr>
            <a:spLocks noGrp="1"/>
          </p:cNvSpPr>
          <p:nvPr>
            <p:ph/>
          </p:nvPr>
        </p:nvSpPr>
        <p:spPr>
          <a:xfrm>
            <a:off x="838080" y="1825560"/>
            <a:ext cx="665460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de-DE" sz="2800" spc="-1" strike="noStrike">
                <a:solidFill>
                  <a:schemeClr val="dk1"/>
                </a:solidFill>
                <a:latin typeface="Calibri"/>
              </a:rPr>
              <a:t>Start from scratch</a:t>
            </a:r>
            <a:endParaRPr b="0" lang="de-DE"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de-DE" sz="2800" spc="-1" strike="noStrike">
                <a:solidFill>
                  <a:schemeClr val="dk1"/>
                </a:solidFill>
                <a:latin typeface="Calibri"/>
              </a:rPr>
              <a:t>A) Automated BEM Head Model Generation </a:t>
            </a:r>
            <a:endParaRPr b="0" lang="de-DE" sz="2800" spc="-1" strike="noStrike">
              <a:solidFill>
                <a:schemeClr val="dk1"/>
              </a:solidFill>
              <a:latin typeface="Calibri"/>
            </a:endParaRPr>
          </a:p>
          <a:p>
            <a:pPr marL="228600" indent="-228600" defTabSz="914400">
              <a:lnSpc>
                <a:spcPct val="90000"/>
              </a:lnSpc>
              <a:spcBef>
                <a:spcPts val="1001"/>
              </a:spcBef>
              <a:buClr>
                <a:srgbClr val="000000"/>
              </a:buClr>
              <a:buFont typeface="Arial"/>
              <a:buChar char="•"/>
            </a:pPr>
            <a:r>
              <a:rPr b="0" lang="de-DE" sz="2800" spc="-1" strike="noStrike">
                <a:solidFill>
                  <a:schemeClr val="dk1"/>
                </a:solidFill>
                <a:latin typeface="Calibri"/>
              </a:rPr>
              <a:t>Result: Cortex plus parts of the cerebellum and errors in temporal lobe </a:t>
            </a:r>
            <a:endParaRPr b="0" lang="de-DE" sz="2800" spc="-1" strike="noStrike">
              <a:solidFill>
                <a:schemeClr val="dk1"/>
              </a:solidFill>
              <a:latin typeface="Calibri"/>
            </a:endParaRPr>
          </a:p>
        </p:txBody>
      </p:sp>
      <p:pic>
        <p:nvPicPr>
          <p:cNvPr id="107" name="Grafik 3" descr=""/>
          <p:cNvPicPr/>
          <p:nvPr/>
        </p:nvPicPr>
        <p:blipFill>
          <a:blip r:embed="rId1"/>
          <a:stretch/>
        </p:blipFill>
        <p:spPr>
          <a:xfrm>
            <a:off x="6850080" y="2234520"/>
            <a:ext cx="4457880" cy="4258080"/>
          </a:xfrm>
          <a:prstGeom prst="rect">
            <a:avLst/>
          </a:prstGeom>
          <a:ln w="0">
            <a:noFill/>
          </a:ln>
        </p:spPr>
      </p:pic>
      <p:sp>
        <p:nvSpPr>
          <p:cNvPr id="108" name="Ellipse 4"/>
          <p:cNvSpPr/>
          <p:nvPr/>
        </p:nvSpPr>
        <p:spPr>
          <a:xfrm rot="5400000">
            <a:off x="8457120" y="3866760"/>
            <a:ext cx="939600" cy="26186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e-DE" sz="1800" spc="-1" strike="noStrike">
              <a:solidFill>
                <a:schemeClr val="lt1"/>
              </a:solidFill>
              <a:latin typeface="Calibri"/>
            </a:endParaRPr>
          </a:p>
        </p:txBody>
      </p:sp>
      <p:sp>
        <p:nvSpPr>
          <p:cNvPr id="109" name="Ellipse 5"/>
          <p:cNvSpPr/>
          <p:nvPr/>
        </p:nvSpPr>
        <p:spPr>
          <a:xfrm rot="6448800">
            <a:off x="8686080" y="3124800"/>
            <a:ext cx="939600" cy="26186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e-DE"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Grafik 3" descr=""/>
          <p:cNvPicPr/>
          <p:nvPr/>
        </p:nvPicPr>
        <p:blipFill>
          <a:blip r:embed="rId1"/>
          <a:stretch/>
        </p:blipFill>
        <p:spPr>
          <a:xfrm>
            <a:off x="800280" y="628200"/>
            <a:ext cx="11112120" cy="59155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BEM Head Model Creation</a:t>
            </a:r>
            <a:endParaRPr b="0" lang="de-DE" sz="4400" spc="-1" strike="noStrike">
              <a:solidFill>
                <a:schemeClr val="dk1"/>
              </a:solidFill>
              <a:latin typeface="Calibri"/>
            </a:endParaRPr>
          </a:p>
        </p:txBody>
      </p:sp>
      <p:pic>
        <p:nvPicPr>
          <p:cNvPr id="112" name="Inhaltsplatzhalter 3" descr=""/>
          <p:cNvPicPr/>
          <p:nvPr/>
        </p:nvPicPr>
        <p:blipFill>
          <a:blip r:embed="rId1"/>
          <a:stretch/>
        </p:blipFill>
        <p:spPr>
          <a:xfrm>
            <a:off x="2079360" y="1825560"/>
            <a:ext cx="8033040" cy="43509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de-DE" sz="6000" spc="-1" strike="noStrike">
                <a:solidFill>
                  <a:schemeClr val="dk1"/>
                </a:solidFill>
                <a:latin typeface="Calibri Light"/>
              </a:rPr>
              <a:t>MEG EEG</a:t>
            </a:r>
            <a:endParaRPr b="0" lang="de-DE" sz="6000" spc="-1" strike="noStrike">
              <a:solidFill>
                <a:schemeClr val="dk1"/>
              </a:solidFill>
              <a:latin typeface="Calibri"/>
            </a:endParaRPr>
          </a:p>
        </p:txBody>
      </p:sp>
      <p:sp>
        <p:nvSpPr>
          <p:cNvPr id="114" name="PlaceHolder 2"/>
          <p:cNvSpPr>
            <a:spLocks noGrp="1"/>
          </p:cNvSpPr>
          <p:nvPr>
            <p:ph type="subTitle"/>
          </p:nvPr>
        </p:nvSpPr>
        <p:spPr>
          <a:xfrm>
            <a:off x="1523880" y="3602160"/>
            <a:ext cx="9143640" cy="165528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de-DE" sz="2400" spc="-1" strike="noStrike">
                <a:solidFill>
                  <a:schemeClr val="dk1"/>
                </a:solidFill>
                <a:latin typeface="Calibri"/>
              </a:rPr>
              <a:t>Artifact Reduction(</a:t>
            </a:r>
            <a:r>
              <a:rPr b="0" lang="en-US" sz="2400" spc="-1" strike="noStrike">
                <a:solidFill>
                  <a:schemeClr val="dk1"/>
                </a:solidFill>
                <a:latin typeface="Calibri"/>
              </a:rPr>
              <a:t>voltage threshold to detect Blink artifacts ,</a:t>
            </a:r>
            <a:endParaRPr b="0" lang="de-DE" sz="2400" spc="-1" strike="noStrike">
              <a:solidFill>
                <a:srgbClr val="000000"/>
              </a:solidFill>
              <a:latin typeface="Arial"/>
            </a:endParaRPr>
          </a:p>
          <a:p>
            <a:pPr indent="0" algn="ctr" defTabSz="914400">
              <a:lnSpc>
                <a:spcPct val="90000"/>
              </a:lnSpc>
              <a:spcBef>
                <a:spcPts val="1001"/>
              </a:spcBef>
              <a:buNone/>
              <a:tabLst>
                <a:tab algn="l" pos="0"/>
              </a:tabLst>
            </a:pPr>
            <a:r>
              <a:rPr b="0" lang="de-DE" sz="2400" spc="-1" strike="noStrike">
                <a:solidFill>
                  <a:schemeClr val="dk1"/>
                </a:solidFill>
                <a:latin typeface="Calibri"/>
              </a:rPr>
              <a:t>Averaging()</a:t>
            </a:r>
            <a:endParaRPr b="0" lang="de-DE"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3790800" y="127080"/>
            <a:ext cx="4000320" cy="388080"/>
          </a:xfrm>
          <a:prstGeom prst="rect">
            <a:avLst/>
          </a:prstGeom>
          <a:noFill/>
          <a:ln w="0">
            <a:noFill/>
          </a:ln>
        </p:spPr>
        <p:txBody>
          <a:bodyPr lIns="91440" rIns="91440" tIns="45720" bIns="45720" anchor="ctr">
            <a:normAutofit fontScale="55917" lnSpcReduction="10000"/>
          </a:bodyPr>
          <a:p>
            <a:pPr indent="0" defTabSz="914400">
              <a:lnSpc>
                <a:spcPct val="90000"/>
              </a:lnSpc>
              <a:buNone/>
            </a:pPr>
            <a:r>
              <a:rPr b="0" lang="de-DE" sz="4400" spc="-1" strike="noStrike">
                <a:solidFill>
                  <a:schemeClr val="dk1"/>
                </a:solidFill>
                <a:latin typeface="Calibri Light"/>
              </a:rPr>
              <a:t>Teresa EMEG Data</a:t>
            </a:r>
            <a:endParaRPr b="0" lang="de-DE" sz="4400" spc="-1" strike="noStrike">
              <a:solidFill>
                <a:schemeClr val="dk1"/>
              </a:solidFill>
              <a:latin typeface="Calibri"/>
            </a:endParaRPr>
          </a:p>
        </p:txBody>
      </p:sp>
      <p:sp>
        <p:nvSpPr>
          <p:cNvPr id="116"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a:lnSpc>
                <a:spcPct val="90000"/>
              </a:lnSpc>
              <a:spcBef>
                <a:spcPts val="1417"/>
              </a:spcBef>
              <a:buNone/>
            </a:pPr>
            <a:endParaRPr b="0" lang="de-DE" sz="2800" spc="-1" strike="noStrike">
              <a:solidFill>
                <a:schemeClr val="dk1"/>
              </a:solidFill>
              <a:latin typeface="Calibri"/>
            </a:endParaRPr>
          </a:p>
        </p:txBody>
      </p:sp>
      <p:pic>
        <p:nvPicPr>
          <p:cNvPr id="117" name="Grafik 3" descr=""/>
          <p:cNvPicPr/>
          <p:nvPr/>
        </p:nvPicPr>
        <p:blipFill>
          <a:blip r:embed="rId1"/>
          <a:stretch/>
        </p:blipFill>
        <p:spPr>
          <a:xfrm>
            <a:off x="571680" y="681120"/>
            <a:ext cx="11286720" cy="61135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365040"/>
            <a:ext cx="5878800" cy="513720"/>
          </a:xfrm>
          <a:prstGeom prst="rect">
            <a:avLst/>
          </a:prstGeom>
          <a:noFill/>
          <a:ln w="0">
            <a:noFill/>
          </a:ln>
        </p:spPr>
        <p:txBody>
          <a:bodyPr lIns="91440" rIns="91440" tIns="45720" bIns="45720" anchor="ctr">
            <a:normAutofit fontScale="71601"/>
          </a:bodyPr>
          <a:p>
            <a:pPr indent="0" defTabSz="914400">
              <a:lnSpc>
                <a:spcPct val="90000"/>
              </a:lnSpc>
              <a:buNone/>
            </a:pPr>
            <a:r>
              <a:rPr b="0" lang="de-DE" sz="4400" spc="-1" strike="noStrike">
                <a:solidFill>
                  <a:schemeClr val="dk1"/>
                </a:solidFill>
                <a:latin typeface="Calibri Light"/>
              </a:rPr>
              <a:t>Channel Interpolation</a:t>
            </a:r>
            <a:endParaRPr b="0" lang="de-DE" sz="4400" spc="-1" strike="noStrike">
              <a:solidFill>
                <a:schemeClr val="dk1"/>
              </a:solidFill>
              <a:latin typeface="Calibri"/>
            </a:endParaRPr>
          </a:p>
        </p:txBody>
      </p:sp>
      <p:sp>
        <p:nvSpPr>
          <p:cNvPr id="119" name="Rechteck 3"/>
          <p:cNvSpPr/>
          <p:nvPr/>
        </p:nvSpPr>
        <p:spPr>
          <a:xfrm>
            <a:off x="2489040" y="2629080"/>
            <a:ext cx="8584920" cy="3174480"/>
          </a:xfrm>
          <a:prstGeom prst="rect">
            <a:avLst/>
          </a:prstGeom>
          <a:noFill/>
          <a:ln>
            <a:noFill/>
          </a:ln>
        </p:spPr>
        <p:style>
          <a:lnRef idx="2">
            <a:schemeClr val="dk1"/>
          </a:lnRef>
          <a:fillRef idx="1">
            <a:schemeClr val="lt1"/>
          </a:fillRef>
          <a:effectRef idx="0">
            <a:schemeClr val="dk1"/>
          </a:effectRef>
          <a:fontRef idx="minor"/>
        </p:style>
        <p:txBody>
          <a:bodyPr lIns="90000" rIns="90000" tIns="45000" bIns="45000" anchor="ctr">
            <a:noAutofit/>
          </a:bodyPr>
          <a:p>
            <a:pPr algn="ctr" defTabSz="914400">
              <a:lnSpc>
                <a:spcPct val="100000"/>
              </a:lnSpc>
            </a:pPr>
            <a:endParaRPr b="0" lang="de-DE" sz="1800" spc="-1" strike="noStrike">
              <a:solidFill>
                <a:schemeClr val="dk1"/>
              </a:solidFill>
              <a:latin typeface="Calibri"/>
            </a:endParaRPr>
          </a:p>
        </p:txBody>
      </p:sp>
      <p:pic>
        <p:nvPicPr>
          <p:cNvPr id="120" name="Inhaltsplatzhalter 9" descr=""/>
          <p:cNvPicPr/>
          <p:nvPr/>
        </p:nvPicPr>
        <p:blipFill>
          <a:blip r:embed="rId1"/>
          <a:srcRect l="25590" t="630" r="30171" b="-630"/>
          <a:stretch/>
        </p:blipFill>
        <p:spPr>
          <a:xfrm>
            <a:off x="416520" y="879120"/>
            <a:ext cx="5034600" cy="5916960"/>
          </a:xfrm>
          <a:prstGeom prst="rect">
            <a:avLst/>
          </a:prstGeom>
          <a:ln w="0">
            <a:noFill/>
          </a:ln>
        </p:spPr>
      </p:pic>
      <p:sp>
        <p:nvSpPr>
          <p:cNvPr id="121" name="Rechteck 12"/>
          <p:cNvSpPr/>
          <p:nvPr/>
        </p:nvSpPr>
        <p:spPr>
          <a:xfrm>
            <a:off x="7165800" y="1846440"/>
            <a:ext cx="4176000" cy="33847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e-DE" sz="1800" spc="-1" strike="noStrike">
              <a:solidFill>
                <a:schemeClr val="lt1"/>
              </a:solidFill>
              <a:latin typeface="Calibri"/>
            </a:endParaRPr>
          </a:p>
        </p:txBody>
      </p:sp>
      <p:pic>
        <p:nvPicPr>
          <p:cNvPr id="122" name="Grafik 14" descr=""/>
          <p:cNvPicPr/>
          <p:nvPr/>
        </p:nvPicPr>
        <p:blipFill>
          <a:blip r:embed="rId2"/>
          <a:stretch/>
        </p:blipFill>
        <p:spPr>
          <a:xfrm>
            <a:off x="5660640" y="756000"/>
            <a:ext cx="6531120" cy="6040080"/>
          </a:xfrm>
          <a:prstGeom prst="rect">
            <a:avLst/>
          </a:prstGeom>
          <a:ln w="0">
            <a:noFill/>
          </a:ln>
        </p:spPr>
      </p:pic>
      <p:sp>
        <p:nvSpPr>
          <p:cNvPr id="123" name="Titel 1"/>
          <p:cNvSpPr/>
          <p:nvPr/>
        </p:nvSpPr>
        <p:spPr>
          <a:xfrm>
            <a:off x="6204600" y="232920"/>
            <a:ext cx="5878800" cy="513720"/>
          </a:xfrm>
          <a:prstGeom prst="rect">
            <a:avLst/>
          </a:prstGeom>
          <a:noFill/>
          <a:ln w="0">
            <a:noFill/>
          </a:ln>
        </p:spPr>
        <p:style>
          <a:lnRef idx="0"/>
          <a:fillRef idx="0"/>
          <a:effectRef idx="0"/>
          <a:fontRef idx="minor"/>
        </p:style>
        <p:txBody>
          <a:bodyPr anchor="ctr">
            <a:normAutofit fontScale="71601"/>
          </a:bodyPr>
          <a:p>
            <a:pPr defTabSz="914400">
              <a:lnSpc>
                <a:spcPct val="90000"/>
              </a:lnSpc>
            </a:pPr>
            <a:r>
              <a:rPr b="0" lang="de-DE" sz="4400" spc="-1" strike="noStrike">
                <a:solidFill>
                  <a:schemeClr val="dk1"/>
                </a:solidFill>
                <a:latin typeface="Calibri Light"/>
              </a:rPr>
              <a:t>&amp; Filtering</a:t>
            </a:r>
            <a:endParaRPr b="0" lang="de-DE"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4005000" y="28440"/>
            <a:ext cx="3466800" cy="418680"/>
          </a:xfrm>
          <a:prstGeom prst="rect">
            <a:avLst/>
          </a:prstGeom>
          <a:noFill/>
          <a:ln w="0">
            <a:noFill/>
          </a:ln>
        </p:spPr>
        <p:txBody>
          <a:bodyPr lIns="91440" rIns="91440" tIns="45720" bIns="45720" anchor="ctr">
            <a:noAutofit/>
          </a:bodyPr>
          <a:p>
            <a:pPr indent="0" defTabSz="914400">
              <a:lnSpc>
                <a:spcPct val="90000"/>
              </a:lnSpc>
              <a:buNone/>
            </a:pPr>
            <a:r>
              <a:rPr b="0" lang="de-DE" sz="3200" spc="-1" strike="noStrike">
                <a:solidFill>
                  <a:schemeClr val="dk1"/>
                </a:solidFill>
                <a:latin typeface="Calibri Light"/>
              </a:rPr>
              <a:t>Jeremie EMEG Data</a:t>
            </a:r>
            <a:endParaRPr b="0" lang="de-DE" sz="3200" spc="-1" strike="noStrike">
              <a:solidFill>
                <a:schemeClr val="dk1"/>
              </a:solidFill>
              <a:latin typeface="Calibri"/>
            </a:endParaRPr>
          </a:p>
        </p:txBody>
      </p:sp>
      <p:pic>
        <p:nvPicPr>
          <p:cNvPr id="125" name="Inhaltsplatzhalter 3" descr=""/>
          <p:cNvPicPr/>
          <p:nvPr/>
        </p:nvPicPr>
        <p:blipFill>
          <a:blip r:embed="rId1"/>
          <a:stretch/>
        </p:blipFill>
        <p:spPr>
          <a:xfrm>
            <a:off x="4005000" y="2309400"/>
            <a:ext cx="4181760" cy="3383280"/>
          </a:xfrm>
          <a:prstGeom prst="rect">
            <a:avLst/>
          </a:prstGeom>
          <a:ln w="0">
            <a:noFill/>
          </a:ln>
        </p:spPr>
      </p:pic>
      <p:pic>
        <p:nvPicPr>
          <p:cNvPr id="126" name="Grafik 5" descr=""/>
          <p:cNvPicPr/>
          <p:nvPr/>
        </p:nvPicPr>
        <p:blipFill>
          <a:blip r:embed="rId2"/>
          <a:stretch/>
        </p:blipFill>
        <p:spPr>
          <a:xfrm>
            <a:off x="304920" y="560160"/>
            <a:ext cx="11448720" cy="62690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endParaRPr b="0" lang="de-DE" sz="4400" spc="-1" strike="noStrike">
              <a:solidFill>
                <a:schemeClr val="dk1"/>
              </a:solidFill>
              <a:latin typeface="Calibri Light"/>
            </a:endParaRPr>
          </a:p>
        </p:txBody>
      </p:sp>
      <p:sp>
        <p:nvSpPr>
          <p:cNvPr id="77"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a:lnSpc>
                <a:spcPct val="90000"/>
              </a:lnSpc>
              <a:spcBef>
                <a:spcPts val="1417"/>
              </a:spcBef>
              <a:buNone/>
            </a:pPr>
            <a:endParaRPr b="0" lang="de-DE" sz="2800" spc="-1" strike="noStrike">
              <a:solidFill>
                <a:schemeClr val="dk1"/>
              </a:solidFill>
              <a:latin typeface="Calibri"/>
            </a:endParaRPr>
          </a:p>
        </p:txBody>
      </p:sp>
      <p:pic>
        <p:nvPicPr>
          <p:cNvPr id="78" name="Grafik 3" descr=""/>
          <p:cNvPicPr/>
          <p:nvPr/>
        </p:nvPicPr>
        <p:blipFill>
          <a:blip r:embed="rId1"/>
          <a:stretch/>
        </p:blipFill>
        <p:spPr>
          <a:xfrm>
            <a:off x="-58680" y="127080"/>
            <a:ext cx="12191760" cy="660348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114480" y="0"/>
            <a:ext cx="10515240" cy="691920"/>
          </a:xfrm>
          <a:prstGeom prst="rect">
            <a:avLst/>
          </a:prstGeom>
          <a:noFill/>
          <a:ln w="0">
            <a:noFill/>
          </a:ln>
        </p:spPr>
        <p:txBody>
          <a:bodyPr lIns="91440" rIns="91440" tIns="45720" bIns="45720" anchor="ctr">
            <a:normAutofit/>
          </a:bodyPr>
          <a:p>
            <a:pPr indent="0" defTabSz="914400">
              <a:lnSpc>
                <a:spcPct val="90000"/>
              </a:lnSpc>
              <a:buNone/>
            </a:pPr>
            <a:r>
              <a:rPr b="0" lang="de-DE" sz="4400" spc="-1" strike="noStrike">
                <a:solidFill>
                  <a:schemeClr val="dk1"/>
                </a:solidFill>
                <a:latin typeface="Calibri Light"/>
              </a:rPr>
              <a:t>Before Baseline Correction</a:t>
            </a:r>
            <a:endParaRPr b="0" lang="de-DE" sz="4400" spc="-1" strike="noStrike">
              <a:solidFill>
                <a:schemeClr val="dk1"/>
              </a:solidFill>
              <a:latin typeface="Calibri"/>
            </a:endParaRPr>
          </a:p>
        </p:txBody>
      </p:sp>
      <p:pic>
        <p:nvPicPr>
          <p:cNvPr id="128" name="Inhaltsplatzhalter 3" descr=""/>
          <p:cNvPicPr/>
          <p:nvPr/>
        </p:nvPicPr>
        <p:blipFill>
          <a:blip r:embed="rId1"/>
          <a:stretch/>
        </p:blipFill>
        <p:spPr>
          <a:xfrm>
            <a:off x="3600360" y="1738440"/>
            <a:ext cx="4181760" cy="3383280"/>
          </a:xfrm>
          <a:prstGeom prst="rect">
            <a:avLst/>
          </a:prstGeom>
          <a:ln w="0">
            <a:noFill/>
          </a:ln>
        </p:spPr>
      </p:pic>
      <p:pic>
        <p:nvPicPr>
          <p:cNvPr id="129" name="Grafik 8" descr=""/>
          <p:cNvPicPr/>
          <p:nvPr/>
        </p:nvPicPr>
        <p:blipFill>
          <a:blip r:embed="rId2"/>
          <a:stretch/>
        </p:blipFill>
        <p:spPr>
          <a:xfrm>
            <a:off x="57240" y="618480"/>
            <a:ext cx="12077280" cy="62391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152280" y="184320"/>
            <a:ext cx="10515240" cy="315720"/>
          </a:xfrm>
          <a:prstGeom prst="rect">
            <a:avLst/>
          </a:prstGeom>
          <a:noFill/>
          <a:ln w="0">
            <a:noFill/>
          </a:ln>
        </p:spPr>
        <p:txBody>
          <a:bodyPr lIns="91440" rIns="91440" tIns="45720" bIns="45720" anchor="ctr">
            <a:normAutofit fontScale="49779" lnSpcReduction="20000"/>
          </a:bodyPr>
          <a:p>
            <a:pPr indent="0" defTabSz="914400">
              <a:lnSpc>
                <a:spcPct val="90000"/>
              </a:lnSpc>
              <a:buNone/>
            </a:pPr>
            <a:r>
              <a:rPr b="0" lang="de-DE" sz="4400" spc="-1" strike="noStrike">
                <a:solidFill>
                  <a:schemeClr val="dk1"/>
                </a:solidFill>
                <a:latin typeface="Calibri Light"/>
              </a:rPr>
              <a:t>After Baseline Correction</a:t>
            </a:r>
            <a:endParaRPr b="0" lang="de-DE" sz="4400" spc="-1" strike="noStrike">
              <a:solidFill>
                <a:schemeClr val="dk1"/>
              </a:solidFill>
              <a:latin typeface="Calibri"/>
            </a:endParaRPr>
          </a:p>
        </p:txBody>
      </p:sp>
      <p:pic>
        <p:nvPicPr>
          <p:cNvPr id="131" name="Inhaltsplatzhalter 3" descr=""/>
          <p:cNvPicPr/>
          <p:nvPr/>
        </p:nvPicPr>
        <p:blipFill>
          <a:blip r:embed="rId1"/>
          <a:stretch/>
        </p:blipFill>
        <p:spPr>
          <a:xfrm>
            <a:off x="2571840" y="2156400"/>
            <a:ext cx="4181760" cy="3383280"/>
          </a:xfrm>
          <a:prstGeom prst="rect">
            <a:avLst/>
          </a:prstGeom>
          <a:ln w="0">
            <a:noFill/>
          </a:ln>
        </p:spPr>
      </p:pic>
      <p:pic>
        <p:nvPicPr>
          <p:cNvPr id="132" name="Grafik 6" descr=""/>
          <p:cNvPicPr/>
          <p:nvPr/>
        </p:nvPicPr>
        <p:blipFill>
          <a:blip r:embed="rId2"/>
          <a:stretch/>
        </p:blipFill>
        <p:spPr>
          <a:xfrm>
            <a:off x="0" y="629280"/>
            <a:ext cx="12191760" cy="62283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0" y="103320"/>
            <a:ext cx="10515240" cy="501120"/>
          </a:xfrm>
          <a:prstGeom prst="rect">
            <a:avLst/>
          </a:prstGeom>
          <a:noFill/>
          <a:ln w="0">
            <a:noFill/>
          </a:ln>
        </p:spPr>
        <p:txBody>
          <a:bodyPr lIns="91440" rIns="91440" tIns="45720" bIns="45720" anchor="ctr">
            <a:normAutofit fontScale="70010"/>
          </a:bodyPr>
          <a:p>
            <a:pPr indent="0" defTabSz="914400">
              <a:lnSpc>
                <a:spcPct val="90000"/>
              </a:lnSpc>
              <a:buNone/>
            </a:pPr>
            <a:r>
              <a:rPr b="0" lang="de-DE" sz="4400" spc="-1" strike="noStrike">
                <a:solidFill>
                  <a:schemeClr val="dk1"/>
                </a:solidFill>
                <a:latin typeface="Calibri Light"/>
              </a:rPr>
              <a:t>Before Channel Interpolation</a:t>
            </a:r>
            <a:endParaRPr b="0" lang="de-DE" sz="4400" spc="-1" strike="noStrike">
              <a:solidFill>
                <a:schemeClr val="dk1"/>
              </a:solidFill>
              <a:latin typeface="Calibri"/>
            </a:endParaRPr>
          </a:p>
        </p:txBody>
      </p:sp>
      <p:pic>
        <p:nvPicPr>
          <p:cNvPr id="134" name="Inhaltsplatzhalter 3" descr=""/>
          <p:cNvPicPr/>
          <p:nvPr/>
        </p:nvPicPr>
        <p:blipFill>
          <a:blip r:embed="rId1"/>
          <a:stretch/>
        </p:blipFill>
        <p:spPr>
          <a:xfrm>
            <a:off x="7610400" y="1633320"/>
            <a:ext cx="4181760" cy="3383280"/>
          </a:xfrm>
          <a:prstGeom prst="rect">
            <a:avLst/>
          </a:prstGeom>
          <a:ln w="0">
            <a:noFill/>
          </a:ln>
        </p:spPr>
      </p:pic>
      <p:pic>
        <p:nvPicPr>
          <p:cNvPr id="135" name="Grafik 5" descr=""/>
          <p:cNvPicPr/>
          <p:nvPr/>
        </p:nvPicPr>
        <p:blipFill>
          <a:blip r:embed="rId2"/>
          <a:stretch/>
        </p:blipFill>
        <p:spPr>
          <a:xfrm>
            <a:off x="0" y="740520"/>
            <a:ext cx="12191760" cy="61171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5680" y="85680"/>
            <a:ext cx="5790960" cy="310680"/>
          </a:xfrm>
          <a:prstGeom prst="rect">
            <a:avLst/>
          </a:prstGeom>
          <a:noFill/>
          <a:ln w="0">
            <a:noFill/>
          </a:ln>
        </p:spPr>
        <p:txBody>
          <a:bodyPr lIns="91440" rIns="91440" tIns="45720" bIns="45720" anchor="ctr">
            <a:noAutofit/>
          </a:bodyPr>
          <a:p>
            <a:pPr indent="0" defTabSz="914400">
              <a:lnSpc>
                <a:spcPct val="90000"/>
              </a:lnSpc>
              <a:buNone/>
            </a:pPr>
            <a:r>
              <a:rPr b="0" lang="de-DE" sz="3200" spc="-1" strike="noStrike">
                <a:solidFill>
                  <a:schemeClr val="dk1"/>
                </a:solidFill>
                <a:latin typeface="Calibri Light"/>
              </a:rPr>
              <a:t>After Channel Interpolation</a:t>
            </a:r>
            <a:endParaRPr b="0" lang="de-DE" sz="3200" spc="-1" strike="noStrike">
              <a:solidFill>
                <a:schemeClr val="dk1"/>
              </a:solidFill>
              <a:latin typeface="Calibri"/>
            </a:endParaRPr>
          </a:p>
        </p:txBody>
      </p:sp>
      <p:pic>
        <p:nvPicPr>
          <p:cNvPr id="137" name="Inhaltsplatzhalter 3" descr=""/>
          <p:cNvPicPr/>
          <p:nvPr/>
        </p:nvPicPr>
        <p:blipFill>
          <a:blip r:embed="rId1"/>
          <a:stretch/>
        </p:blipFill>
        <p:spPr>
          <a:xfrm>
            <a:off x="7610400" y="1633320"/>
            <a:ext cx="4181760" cy="3383280"/>
          </a:xfrm>
          <a:prstGeom prst="rect">
            <a:avLst/>
          </a:prstGeom>
          <a:ln w="0">
            <a:noFill/>
          </a:ln>
        </p:spPr>
      </p:pic>
      <p:pic>
        <p:nvPicPr>
          <p:cNvPr id="138" name="Grafik 4" descr=""/>
          <p:cNvPicPr/>
          <p:nvPr/>
        </p:nvPicPr>
        <p:blipFill>
          <a:blip r:embed="rId2"/>
          <a:stretch/>
        </p:blipFill>
        <p:spPr>
          <a:xfrm>
            <a:off x="1052280" y="1737360"/>
            <a:ext cx="4181760" cy="3383280"/>
          </a:xfrm>
          <a:prstGeom prst="rect">
            <a:avLst/>
          </a:prstGeom>
          <a:ln w="0">
            <a:noFill/>
          </a:ln>
        </p:spPr>
      </p:pic>
      <p:pic>
        <p:nvPicPr>
          <p:cNvPr id="139" name="Grafik 6" descr=""/>
          <p:cNvPicPr/>
          <p:nvPr/>
        </p:nvPicPr>
        <p:blipFill>
          <a:blip r:embed="rId3"/>
          <a:stretch/>
        </p:blipFill>
        <p:spPr>
          <a:xfrm>
            <a:off x="0" y="396720"/>
            <a:ext cx="6964200" cy="6460920"/>
          </a:xfrm>
          <a:prstGeom prst="rect">
            <a:avLst/>
          </a:prstGeom>
          <a:ln w="0">
            <a:noFill/>
          </a:ln>
        </p:spPr>
      </p:pic>
      <p:pic>
        <p:nvPicPr>
          <p:cNvPr id="140" name="Inhaltsplatzhalter 4" descr=""/>
          <p:cNvPicPr/>
          <p:nvPr/>
        </p:nvPicPr>
        <p:blipFill>
          <a:blip r:embed="rId4"/>
          <a:stretch/>
        </p:blipFill>
        <p:spPr>
          <a:xfrm>
            <a:off x="6741720" y="47520"/>
            <a:ext cx="5449680" cy="68101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142920" y="154080"/>
            <a:ext cx="4123800" cy="310680"/>
          </a:xfrm>
          <a:prstGeom prst="rect">
            <a:avLst/>
          </a:prstGeom>
          <a:noFill/>
          <a:ln w="0">
            <a:noFill/>
          </a:ln>
        </p:spPr>
        <p:txBody>
          <a:bodyPr lIns="91440" rIns="91440" tIns="45720" bIns="45720" anchor="ctr">
            <a:noAutofit/>
          </a:bodyPr>
          <a:p>
            <a:pPr indent="0" defTabSz="914400">
              <a:lnSpc>
                <a:spcPct val="90000"/>
              </a:lnSpc>
              <a:buNone/>
            </a:pPr>
            <a:r>
              <a:rPr b="0" lang="de-DE" sz="3200" spc="-1" strike="noStrike">
                <a:solidFill>
                  <a:schemeClr val="dk1"/>
                </a:solidFill>
                <a:latin typeface="Calibri Light"/>
              </a:rPr>
              <a:t>After Default Filtering</a:t>
            </a:r>
            <a:endParaRPr b="0" lang="de-DE" sz="3200" spc="-1" strike="noStrike">
              <a:solidFill>
                <a:schemeClr val="dk1"/>
              </a:solidFill>
              <a:latin typeface="Calibri"/>
            </a:endParaRPr>
          </a:p>
        </p:txBody>
      </p:sp>
      <p:pic>
        <p:nvPicPr>
          <p:cNvPr id="142" name="Inhaltsplatzhalter 3" descr=""/>
          <p:cNvPicPr/>
          <p:nvPr/>
        </p:nvPicPr>
        <p:blipFill>
          <a:blip r:embed="rId1"/>
          <a:stretch/>
        </p:blipFill>
        <p:spPr>
          <a:xfrm>
            <a:off x="7610400" y="1633320"/>
            <a:ext cx="4181760" cy="3383280"/>
          </a:xfrm>
          <a:prstGeom prst="rect">
            <a:avLst/>
          </a:prstGeom>
          <a:ln w="0">
            <a:noFill/>
          </a:ln>
        </p:spPr>
      </p:pic>
      <p:pic>
        <p:nvPicPr>
          <p:cNvPr id="143" name="Grafik 4" descr=""/>
          <p:cNvPicPr/>
          <p:nvPr/>
        </p:nvPicPr>
        <p:blipFill>
          <a:blip r:embed="rId2"/>
          <a:stretch/>
        </p:blipFill>
        <p:spPr>
          <a:xfrm>
            <a:off x="1052280" y="1737360"/>
            <a:ext cx="4181760" cy="3383280"/>
          </a:xfrm>
          <a:prstGeom prst="rect">
            <a:avLst/>
          </a:prstGeom>
          <a:ln w="0">
            <a:noFill/>
          </a:ln>
        </p:spPr>
      </p:pic>
      <p:pic>
        <p:nvPicPr>
          <p:cNvPr id="144" name="Grafik 5" descr=""/>
          <p:cNvPicPr/>
          <p:nvPr/>
        </p:nvPicPr>
        <p:blipFill>
          <a:blip r:embed="rId3"/>
          <a:srcRect l="0" t="0" r="17756" b="0"/>
          <a:stretch/>
        </p:blipFill>
        <p:spPr>
          <a:xfrm>
            <a:off x="6437160" y="740880"/>
            <a:ext cx="5754240" cy="6116760"/>
          </a:xfrm>
          <a:prstGeom prst="rect">
            <a:avLst/>
          </a:prstGeom>
          <a:ln w="0">
            <a:noFill/>
          </a:ln>
        </p:spPr>
      </p:pic>
      <p:pic>
        <p:nvPicPr>
          <p:cNvPr id="145" name="Grafik 7" descr=""/>
          <p:cNvPicPr/>
          <p:nvPr/>
        </p:nvPicPr>
        <p:blipFill>
          <a:blip r:embed="rId4"/>
          <a:stretch/>
        </p:blipFill>
        <p:spPr>
          <a:xfrm>
            <a:off x="0" y="740880"/>
            <a:ext cx="6436800" cy="6116760"/>
          </a:xfrm>
          <a:prstGeom prst="rect">
            <a:avLst/>
          </a:prstGeom>
          <a:ln w="0">
            <a:noFill/>
          </a:ln>
        </p:spPr>
      </p:pic>
      <p:sp>
        <p:nvSpPr>
          <p:cNvPr id="146" name="Titel 1"/>
          <p:cNvSpPr/>
          <p:nvPr/>
        </p:nvSpPr>
        <p:spPr>
          <a:xfrm>
            <a:off x="6600960" y="154080"/>
            <a:ext cx="4123800" cy="310680"/>
          </a:xfrm>
          <a:prstGeom prst="rect">
            <a:avLst/>
          </a:prstGeom>
          <a:noFill/>
          <a:ln w="0">
            <a:noFill/>
          </a:ln>
        </p:spPr>
        <p:style>
          <a:lnRef idx="0"/>
          <a:fillRef idx="0"/>
          <a:effectRef idx="0"/>
          <a:fontRef idx="minor"/>
        </p:style>
        <p:txBody>
          <a:bodyPr anchor="ctr">
            <a:noAutofit/>
          </a:bodyPr>
          <a:p>
            <a:pPr defTabSz="914400">
              <a:lnSpc>
                <a:spcPct val="90000"/>
              </a:lnSpc>
            </a:pPr>
            <a:r>
              <a:rPr b="0" lang="de-DE" sz="3200" spc="-1" strike="noStrike">
                <a:solidFill>
                  <a:schemeClr val="dk1"/>
                </a:solidFill>
                <a:latin typeface="Calibri Light"/>
              </a:rPr>
              <a:t>Before Default Filtering</a:t>
            </a:r>
            <a:endParaRPr b="0" lang="de-DE"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Inhaltsplatzhalter 3" descr=""/>
          <p:cNvPicPr/>
          <p:nvPr/>
        </p:nvPicPr>
        <p:blipFill>
          <a:blip r:embed="rId1"/>
          <a:stretch/>
        </p:blipFill>
        <p:spPr>
          <a:xfrm>
            <a:off x="760680" y="2221560"/>
            <a:ext cx="4181760" cy="3383280"/>
          </a:xfrm>
          <a:prstGeom prst="rect">
            <a:avLst/>
          </a:prstGeom>
          <a:ln w="0">
            <a:noFill/>
          </a:ln>
        </p:spPr>
      </p:pic>
      <p:sp>
        <p:nvSpPr>
          <p:cNvPr id="148" name="Titel 1"/>
          <p:cNvSpPr/>
          <p:nvPr/>
        </p:nvSpPr>
        <p:spPr>
          <a:xfrm>
            <a:off x="157320" y="380880"/>
            <a:ext cx="5388120" cy="641520"/>
          </a:xfrm>
          <a:prstGeom prst="rect">
            <a:avLst/>
          </a:prstGeom>
          <a:noFill/>
          <a:ln w="0">
            <a:noFill/>
          </a:ln>
        </p:spPr>
        <p:style>
          <a:lnRef idx="0"/>
          <a:fillRef idx="0"/>
          <a:effectRef idx="0"/>
          <a:fontRef idx="minor"/>
        </p:style>
        <p:txBody>
          <a:bodyPr anchor="ctr">
            <a:normAutofit fontScale="55917" lnSpcReduction="20000"/>
          </a:bodyPr>
          <a:p>
            <a:pPr defTabSz="914400">
              <a:lnSpc>
                <a:spcPct val="90000"/>
              </a:lnSpc>
            </a:pPr>
            <a:r>
              <a:rPr b="0" lang="de-DE" sz="4400" spc="-1" strike="noStrike">
                <a:solidFill>
                  <a:schemeClr val="dk1"/>
                </a:solidFill>
                <a:latin typeface="Calibri Light"/>
              </a:rPr>
              <a:t>Blink Artifact Detection: Voltage Threshold</a:t>
            </a:r>
            <a:endParaRPr b="0" lang="de-DE" sz="4400" spc="-1" strike="noStrike">
              <a:solidFill>
                <a:srgbClr val="000000"/>
              </a:solidFill>
              <a:latin typeface="Arial"/>
            </a:endParaRPr>
          </a:p>
        </p:txBody>
      </p:sp>
      <p:pic>
        <p:nvPicPr>
          <p:cNvPr id="149" name="Grafik 7" descr=""/>
          <p:cNvPicPr/>
          <p:nvPr/>
        </p:nvPicPr>
        <p:blipFill>
          <a:blip r:embed="rId2"/>
          <a:stretch/>
        </p:blipFill>
        <p:spPr>
          <a:xfrm>
            <a:off x="6603480" y="3913200"/>
            <a:ext cx="3004200" cy="2430720"/>
          </a:xfrm>
          <a:prstGeom prst="rect">
            <a:avLst/>
          </a:prstGeom>
          <a:ln w="0">
            <a:noFill/>
          </a:ln>
        </p:spPr>
      </p:pic>
      <p:pic>
        <p:nvPicPr>
          <p:cNvPr id="150" name="Grafik 9" descr=""/>
          <p:cNvPicPr/>
          <p:nvPr/>
        </p:nvPicPr>
        <p:blipFill>
          <a:blip r:embed="rId3"/>
          <a:stretch/>
        </p:blipFill>
        <p:spPr>
          <a:xfrm>
            <a:off x="6963480" y="0"/>
            <a:ext cx="5228280" cy="2187360"/>
          </a:xfrm>
          <a:prstGeom prst="rect">
            <a:avLst/>
          </a:prstGeom>
          <a:ln w="0">
            <a:noFill/>
          </a:ln>
        </p:spPr>
      </p:pic>
      <p:pic>
        <p:nvPicPr>
          <p:cNvPr id="151" name="Grafik 13" descr=""/>
          <p:cNvPicPr/>
          <p:nvPr/>
        </p:nvPicPr>
        <p:blipFill>
          <a:blip r:embed="rId4"/>
          <a:stretch/>
        </p:blipFill>
        <p:spPr>
          <a:xfrm>
            <a:off x="0" y="2196000"/>
            <a:ext cx="9278640" cy="47199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276120" y="0"/>
            <a:ext cx="5129280" cy="590040"/>
          </a:xfrm>
          <a:prstGeom prst="rect">
            <a:avLst/>
          </a:prstGeom>
          <a:noFill/>
          <a:ln w="0">
            <a:noFill/>
          </a:ln>
        </p:spPr>
        <p:txBody>
          <a:bodyPr lIns="91440" rIns="91440" tIns="45720" bIns="45720" anchor="ctr">
            <a:normAutofit/>
          </a:bodyPr>
          <a:p>
            <a:pPr indent="0" defTabSz="914400">
              <a:lnSpc>
                <a:spcPct val="90000"/>
              </a:lnSpc>
              <a:buNone/>
            </a:pPr>
            <a:r>
              <a:rPr b="0" lang="de-DE" sz="3200" spc="-1" strike="noStrike">
                <a:solidFill>
                  <a:schemeClr val="dk1"/>
                </a:solidFill>
                <a:latin typeface="Calibri Light"/>
              </a:rPr>
              <a:t>Before Blink Reduction</a:t>
            </a:r>
            <a:endParaRPr b="0" lang="de-DE" sz="3200" spc="-1" strike="noStrike">
              <a:solidFill>
                <a:schemeClr val="dk1"/>
              </a:solidFill>
              <a:latin typeface="Calibri"/>
            </a:endParaRPr>
          </a:p>
        </p:txBody>
      </p:sp>
      <p:pic>
        <p:nvPicPr>
          <p:cNvPr id="153" name="Inhaltsplatzhalter 3" descr=""/>
          <p:cNvPicPr/>
          <p:nvPr/>
        </p:nvPicPr>
        <p:blipFill>
          <a:blip r:embed="rId1"/>
          <a:stretch/>
        </p:blipFill>
        <p:spPr>
          <a:xfrm>
            <a:off x="749880" y="2290320"/>
            <a:ext cx="4181760" cy="3383280"/>
          </a:xfrm>
          <a:prstGeom prst="rect">
            <a:avLst/>
          </a:prstGeom>
          <a:ln w="0">
            <a:noFill/>
          </a:ln>
        </p:spPr>
      </p:pic>
      <p:pic>
        <p:nvPicPr>
          <p:cNvPr id="154" name="Grafik 4" descr=""/>
          <p:cNvPicPr/>
          <p:nvPr/>
        </p:nvPicPr>
        <p:blipFill>
          <a:blip r:embed="rId2"/>
          <a:stretch/>
        </p:blipFill>
        <p:spPr>
          <a:xfrm>
            <a:off x="7171560" y="2165760"/>
            <a:ext cx="4181760" cy="3383280"/>
          </a:xfrm>
          <a:prstGeom prst="rect">
            <a:avLst/>
          </a:prstGeom>
          <a:ln w="0">
            <a:noFill/>
          </a:ln>
        </p:spPr>
      </p:pic>
      <p:sp>
        <p:nvSpPr>
          <p:cNvPr id="155" name="Titel 1"/>
          <p:cNvSpPr/>
          <p:nvPr/>
        </p:nvSpPr>
        <p:spPr>
          <a:xfrm>
            <a:off x="7305840" y="0"/>
            <a:ext cx="5129280" cy="590040"/>
          </a:xfrm>
          <a:prstGeom prst="rect">
            <a:avLst/>
          </a:prstGeom>
          <a:noFill/>
          <a:ln w="0">
            <a:noFill/>
          </a:ln>
        </p:spPr>
        <p:style>
          <a:lnRef idx="0"/>
          <a:fillRef idx="0"/>
          <a:effectRef idx="0"/>
          <a:fontRef idx="minor"/>
        </p:style>
        <p:txBody>
          <a:bodyPr anchor="ctr">
            <a:normAutofit/>
          </a:bodyPr>
          <a:p>
            <a:pPr defTabSz="914400">
              <a:lnSpc>
                <a:spcPct val="90000"/>
              </a:lnSpc>
            </a:pPr>
            <a:r>
              <a:rPr b="0" lang="de-DE" sz="3200" spc="-1" strike="noStrike">
                <a:solidFill>
                  <a:schemeClr val="dk1"/>
                </a:solidFill>
                <a:latin typeface="Calibri Light"/>
              </a:rPr>
              <a:t>After Blink Reduction</a:t>
            </a:r>
            <a:endParaRPr b="0" lang="de-DE" sz="3200" spc="-1" strike="noStrike">
              <a:solidFill>
                <a:srgbClr val="000000"/>
              </a:solidFill>
              <a:latin typeface="Arial"/>
            </a:endParaRPr>
          </a:p>
        </p:txBody>
      </p:sp>
      <p:pic>
        <p:nvPicPr>
          <p:cNvPr id="156" name="Grafik 5" descr=""/>
          <p:cNvPicPr/>
          <p:nvPr/>
        </p:nvPicPr>
        <p:blipFill>
          <a:blip r:embed="rId3"/>
          <a:stretch/>
        </p:blipFill>
        <p:spPr>
          <a:xfrm>
            <a:off x="0" y="598680"/>
            <a:ext cx="6184800" cy="6258960"/>
          </a:xfrm>
          <a:prstGeom prst="rect">
            <a:avLst/>
          </a:prstGeom>
          <a:ln w="0">
            <a:noFill/>
          </a:ln>
        </p:spPr>
      </p:pic>
      <p:pic>
        <p:nvPicPr>
          <p:cNvPr id="157" name="Grafik 9" descr=""/>
          <p:cNvPicPr/>
          <p:nvPr/>
        </p:nvPicPr>
        <p:blipFill>
          <a:blip r:embed="rId4"/>
          <a:stretch/>
        </p:blipFill>
        <p:spPr>
          <a:xfrm>
            <a:off x="6132240" y="598680"/>
            <a:ext cx="6059520" cy="62589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590400" y="269640"/>
            <a:ext cx="10515240" cy="406080"/>
          </a:xfrm>
          <a:prstGeom prst="rect">
            <a:avLst/>
          </a:prstGeom>
          <a:noFill/>
          <a:ln w="0">
            <a:noFill/>
          </a:ln>
        </p:spPr>
        <p:txBody>
          <a:bodyPr lIns="91440" rIns="91440" tIns="45720" bIns="45720" anchor="ctr">
            <a:normAutofit fontScale="54325"/>
          </a:bodyPr>
          <a:p>
            <a:pPr indent="0" defTabSz="914400">
              <a:lnSpc>
                <a:spcPct val="90000"/>
              </a:lnSpc>
              <a:buNone/>
            </a:pPr>
            <a:r>
              <a:rPr b="0" lang="de-DE" sz="4400" spc="-1" strike="noStrike">
                <a:solidFill>
                  <a:schemeClr val="dk1"/>
                </a:solidFill>
                <a:latin typeface="Calibri Light"/>
              </a:rPr>
              <a:t>Average Data</a:t>
            </a:r>
            <a:endParaRPr b="0" lang="de-DE" sz="4400" spc="-1" strike="noStrike">
              <a:solidFill>
                <a:schemeClr val="dk1"/>
              </a:solidFill>
              <a:latin typeface="Calibri"/>
            </a:endParaRPr>
          </a:p>
        </p:txBody>
      </p:sp>
      <p:pic>
        <p:nvPicPr>
          <p:cNvPr id="159" name="Inhaltsplatzhalter 3" descr=""/>
          <p:cNvPicPr/>
          <p:nvPr/>
        </p:nvPicPr>
        <p:blipFill>
          <a:blip r:embed="rId1"/>
          <a:stretch/>
        </p:blipFill>
        <p:spPr>
          <a:xfrm>
            <a:off x="3362400" y="2204640"/>
            <a:ext cx="4181760" cy="3383280"/>
          </a:xfrm>
          <a:prstGeom prst="rect">
            <a:avLst/>
          </a:prstGeom>
          <a:ln w="0">
            <a:noFill/>
          </a:ln>
        </p:spPr>
      </p:pic>
      <p:pic>
        <p:nvPicPr>
          <p:cNvPr id="160" name="Grafik 5" descr=""/>
          <p:cNvPicPr/>
          <p:nvPr/>
        </p:nvPicPr>
        <p:blipFill>
          <a:blip r:embed="rId2"/>
          <a:stretch/>
        </p:blipFill>
        <p:spPr>
          <a:xfrm>
            <a:off x="0" y="1050120"/>
            <a:ext cx="12191760" cy="58075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3955320" y="81720"/>
            <a:ext cx="7991280" cy="371160"/>
          </a:xfrm>
          <a:prstGeom prst="rect">
            <a:avLst/>
          </a:prstGeom>
          <a:noFill/>
          <a:ln w="0">
            <a:noFill/>
          </a:ln>
        </p:spPr>
        <p:txBody>
          <a:bodyPr lIns="91440" rIns="91440" tIns="45720" bIns="45720" anchor="ctr">
            <a:normAutofit fontScale="87285" lnSpcReduction="10000"/>
          </a:bodyPr>
          <a:p>
            <a:pPr indent="0" defTabSz="914400">
              <a:lnSpc>
                <a:spcPct val="90000"/>
              </a:lnSpc>
              <a:buNone/>
            </a:pPr>
            <a:r>
              <a:rPr b="0" lang="de-DE" sz="2800" spc="-1" strike="noStrike">
                <a:solidFill>
                  <a:schemeClr val="dk1"/>
                </a:solidFill>
                <a:latin typeface="Calibri Light"/>
              </a:rPr>
              <a:t>Averaged Signal in Butterfly Plot</a:t>
            </a:r>
            <a:endParaRPr b="0" lang="de-DE" sz="2800" spc="-1" strike="noStrike">
              <a:solidFill>
                <a:schemeClr val="dk1"/>
              </a:solidFill>
              <a:latin typeface="Calibri"/>
            </a:endParaRPr>
          </a:p>
        </p:txBody>
      </p:sp>
      <p:pic>
        <p:nvPicPr>
          <p:cNvPr id="162" name="Inhaltsplatzhalter 5" descr=""/>
          <p:cNvPicPr/>
          <p:nvPr/>
        </p:nvPicPr>
        <p:blipFill>
          <a:blip r:embed="rId1"/>
          <a:stretch/>
        </p:blipFill>
        <p:spPr>
          <a:xfrm>
            <a:off x="245160" y="519840"/>
            <a:ext cx="11701080" cy="63378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647640" y="127080"/>
            <a:ext cx="4667040" cy="434520"/>
          </a:xfrm>
          <a:prstGeom prst="rect">
            <a:avLst/>
          </a:prstGeom>
          <a:noFill/>
          <a:ln w="0">
            <a:noFill/>
          </a:ln>
        </p:spPr>
        <p:txBody>
          <a:bodyPr lIns="91440" rIns="91440" tIns="45720" bIns="45720" anchor="ctr">
            <a:normAutofit/>
          </a:bodyPr>
          <a:p>
            <a:pPr indent="0" defTabSz="914400">
              <a:lnSpc>
                <a:spcPct val="90000"/>
              </a:lnSpc>
              <a:buNone/>
            </a:pPr>
            <a:r>
              <a:rPr b="0" lang="de-DE" sz="2400" spc="-1" strike="noStrike">
                <a:solidFill>
                  <a:schemeClr val="dk1"/>
                </a:solidFill>
                <a:latin typeface="Calibri Light"/>
              </a:rPr>
              <a:t>Filter Adjustment  - Filter 2 ( 1- 15)</a:t>
            </a:r>
            <a:endParaRPr b="0" lang="de-DE" sz="2400" spc="-1" strike="noStrike">
              <a:solidFill>
                <a:schemeClr val="dk1"/>
              </a:solidFill>
              <a:latin typeface="Calibri"/>
            </a:endParaRPr>
          </a:p>
        </p:txBody>
      </p:sp>
      <p:pic>
        <p:nvPicPr>
          <p:cNvPr id="164" name="Grafik 3" descr=""/>
          <p:cNvPicPr/>
          <p:nvPr/>
        </p:nvPicPr>
        <p:blipFill>
          <a:blip r:embed="rId1"/>
          <a:stretch/>
        </p:blipFill>
        <p:spPr>
          <a:xfrm>
            <a:off x="401400" y="689040"/>
            <a:ext cx="11388600" cy="61686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endParaRPr b="0" lang="de-DE" sz="4400" spc="-1" strike="noStrike">
              <a:solidFill>
                <a:schemeClr val="dk1"/>
              </a:solidFill>
              <a:latin typeface="Calibri Light"/>
            </a:endParaRPr>
          </a:p>
        </p:txBody>
      </p:sp>
      <p:sp>
        <p:nvSpPr>
          <p:cNvPr id="8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a:lnSpc>
                <a:spcPct val="90000"/>
              </a:lnSpc>
              <a:spcBef>
                <a:spcPts val="1417"/>
              </a:spcBef>
              <a:buNone/>
            </a:pPr>
            <a:endParaRPr b="0" lang="de-DE" sz="2800" spc="-1" strike="noStrike">
              <a:solidFill>
                <a:schemeClr val="dk1"/>
              </a:solidFill>
              <a:latin typeface="Calibri"/>
            </a:endParaRPr>
          </a:p>
        </p:txBody>
      </p:sp>
      <p:pic>
        <p:nvPicPr>
          <p:cNvPr id="81" name="Grafik 3" descr=""/>
          <p:cNvPicPr/>
          <p:nvPr/>
        </p:nvPicPr>
        <p:blipFill>
          <a:blip r:embed="rId1"/>
          <a:stretch/>
        </p:blipFill>
        <p:spPr>
          <a:xfrm>
            <a:off x="0" y="127080"/>
            <a:ext cx="12191760" cy="660348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4276800" y="0"/>
            <a:ext cx="4000320" cy="558360"/>
          </a:xfrm>
          <a:prstGeom prst="rect">
            <a:avLst/>
          </a:prstGeom>
          <a:noFill/>
          <a:ln w="0">
            <a:noFill/>
          </a:ln>
        </p:spPr>
        <p:txBody>
          <a:bodyPr lIns="91440" rIns="91440" tIns="45720" bIns="45720" anchor="ctr">
            <a:normAutofit/>
          </a:bodyPr>
          <a:p>
            <a:pPr indent="0" defTabSz="914400">
              <a:lnSpc>
                <a:spcPct val="90000"/>
              </a:lnSpc>
              <a:buNone/>
            </a:pPr>
            <a:r>
              <a:rPr b="0" lang="de-DE" sz="2400" spc="-1" strike="noStrike">
                <a:solidFill>
                  <a:schemeClr val="dk1"/>
                </a:solidFill>
                <a:latin typeface="Calibri Light"/>
              </a:rPr>
              <a:t>High Pass adj. 3 Hz</a:t>
            </a:r>
            <a:endParaRPr b="0" lang="de-DE" sz="2400" spc="-1" strike="noStrike">
              <a:solidFill>
                <a:schemeClr val="dk1"/>
              </a:solidFill>
              <a:latin typeface="Calibri"/>
            </a:endParaRPr>
          </a:p>
        </p:txBody>
      </p:sp>
      <p:pic>
        <p:nvPicPr>
          <p:cNvPr id="166" name="Inhaltsplatzhalter 3" descr=""/>
          <p:cNvPicPr/>
          <p:nvPr/>
        </p:nvPicPr>
        <p:blipFill>
          <a:blip r:embed="rId1"/>
          <a:stretch/>
        </p:blipFill>
        <p:spPr>
          <a:xfrm>
            <a:off x="216720" y="505440"/>
            <a:ext cx="11727000" cy="63522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723960" y="0"/>
            <a:ext cx="5981400" cy="568080"/>
          </a:xfrm>
          <a:prstGeom prst="rect">
            <a:avLst/>
          </a:prstGeom>
          <a:noFill/>
          <a:ln w="0">
            <a:noFill/>
          </a:ln>
        </p:spPr>
        <p:txBody>
          <a:bodyPr lIns="91440" rIns="91440" tIns="45720" bIns="45720" anchor="ctr">
            <a:normAutofit/>
          </a:bodyPr>
          <a:p>
            <a:pPr indent="0" defTabSz="914400">
              <a:lnSpc>
                <a:spcPct val="90000"/>
              </a:lnSpc>
              <a:buNone/>
            </a:pPr>
            <a:r>
              <a:rPr b="0" lang="de-DE" sz="2400" spc="-1" strike="noStrike">
                <a:solidFill>
                  <a:schemeClr val="dk1"/>
                </a:solidFill>
                <a:latin typeface="Calibri Light"/>
              </a:rPr>
              <a:t>Newly Filtered &amp; Averaged Butterfly Plot</a:t>
            </a:r>
            <a:endParaRPr b="0" lang="de-DE" sz="2400" spc="-1" strike="noStrike">
              <a:solidFill>
                <a:schemeClr val="dk1"/>
              </a:solidFill>
              <a:latin typeface="Calibri"/>
            </a:endParaRPr>
          </a:p>
        </p:txBody>
      </p:sp>
      <p:pic>
        <p:nvPicPr>
          <p:cNvPr id="168" name="Inhaltsplatzhalter 3" descr=""/>
          <p:cNvPicPr/>
          <p:nvPr/>
        </p:nvPicPr>
        <p:blipFill>
          <a:blip r:embed="rId1"/>
          <a:stretch/>
        </p:blipFill>
        <p:spPr>
          <a:xfrm>
            <a:off x="290160" y="568440"/>
            <a:ext cx="11611440" cy="62892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2066760" y="0"/>
            <a:ext cx="5333760" cy="558360"/>
          </a:xfrm>
          <a:prstGeom prst="rect">
            <a:avLst/>
          </a:prstGeom>
          <a:noFill/>
          <a:ln w="0">
            <a:noFill/>
          </a:ln>
        </p:spPr>
        <p:txBody>
          <a:bodyPr lIns="91440" rIns="91440" tIns="45720" bIns="45720" anchor="ctr">
            <a:normAutofit/>
          </a:bodyPr>
          <a:p>
            <a:pPr indent="0" defTabSz="914400">
              <a:lnSpc>
                <a:spcPct val="90000"/>
              </a:lnSpc>
              <a:buNone/>
            </a:pPr>
            <a:r>
              <a:rPr b="0" lang="de-DE" sz="2400" spc="-1" strike="noStrike">
                <a:solidFill>
                  <a:schemeClr val="dk1"/>
                </a:solidFill>
                <a:latin typeface="Calibri Light"/>
              </a:rPr>
              <a:t>With Interpolated channels</a:t>
            </a:r>
            <a:endParaRPr b="0" lang="de-DE" sz="2400" spc="-1" strike="noStrike">
              <a:solidFill>
                <a:schemeClr val="dk1"/>
              </a:solidFill>
              <a:latin typeface="Calibri"/>
            </a:endParaRPr>
          </a:p>
        </p:txBody>
      </p:sp>
      <p:pic>
        <p:nvPicPr>
          <p:cNvPr id="170" name="Inhaltsplatzhalter 3" descr=""/>
          <p:cNvPicPr/>
          <p:nvPr/>
        </p:nvPicPr>
        <p:blipFill>
          <a:blip r:embed="rId1"/>
          <a:stretch/>
        </p:blipFill>
        <p:spPr>
          <a:xfrm>
            <a:off x="474840" y="695160"/>
            <a:ext cx="11376720" cy="61624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800280" y="-83520"/>
            <a:ext cx="4695480" cy="568080"/>
          </a:xfrm>
          <a:prstGeom prst="rect">
            <a:avLst/>
          </a:prstGeom>
          <a:noFill/>
          <a:ln w="0">
            <a:noFill/>
          </a:ln>
        </p:spPr>
        <p:txBody>
          <a:bodyPr lIns="91440" rIns="91440" tIns="45720" bIns="45720" anchor="ctr">
            <a:normAutofit/>
          </a:bodyPr>
          <a:p>
            <a:pPr indent="0" defTabSz="914400">
              <a:lnSpc>
                <a:spcPct val="90000"/>
              </a:lnSpc>
              <a:buNone/>
            </a:pPr>
            <a:r>
              <a:rPr b="0" lang="de-DE" sz="2400" spc="-1" strike="noStrike">
                <a:solidFill>
                  <a:schemeClr val="dk1"/>
                </a:solidFill>
                <a:latin typeface="Calibri Light"/>
              </a:rPr>
              <a:t>With Desactivated channels</a:t>
            </a:r>
            <a:endParaRPr b="0" lang="de-DE" sz="2400" spc="-1" strike="noStrike">
              <a:solidFill>
                <a:schemeClr val="dk1"/>
              </a:solidFill>
              <a:latin typeface="Calibri"/>
            </a:endParaRPr>
          </a:p>
        </p:txBody>
      </p:sp>
      <p:pic>
        <p:nvPicPr>
          <p:cNvPr id="172" name="Inhaltsplatzhalter 3" descr=""/>
          <p:cNvPicPr/>
          <p:nvPr/>
        </p:nvPicPr>
        <p:blipFill>
          <a:blip r:embed="rId1"/>
          <a:stretch/>
        </p:blipFill>
        <p:spPr>
          <a:xfrm>
            <a:off x="178920" y="484920"/>
            <a:ext cx="11765160" cy="63727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105000" y="117360"/>
            <a:ext cx="2057040" cy="406080"/>
          </a:xfrm>
          <a:prstGeom prst="rect">
            <a:avLst/>
          </a:prstGeom>
          <a:noFill/>
          <a:ln w="0">
            <a:noFill/>
          </a:ln>
        </p:spPr>
        <p:txBody>
          <a:bodyPr lIns="91440" rIns="91440" tIns="45720" bIns="45720" anchor="ctr">
            <a:normAutofit fontScale="54325"/>
          </a:bodyPr>
          <a:p>
            <a:pPr indent="0" defTabSz="914400">
              <a:lnSpc>
                <a:spcPct val="90000"/>
              </a:lnSpc>
              <a:buNone/>
            </a:pPr>
            <a:r>
              <a:rPr b="0" lang="de-DE" sz="4400" spc="-1" strike="noStrike">
                <a:solidFill>
                  <a:schemeClr val="dk1"/>
                </a:solidFill>
                <a:latin typeface="Calibri Light"/>
              </a:rPr>
              <a:t>FD Maps</a:t>
            </a:r>
            <a:endParaRPr b="0" lang="de-DE" sz="4400" spc="-1" strike="noStrike">
              <a:solidFill>
                <a:schemeClr val="dk1"/>
              </a:solidFill>
              <a:latin typeface="Calibri"/>
            </a:endParaRPr>
          </a:p>
        </p:txBody>
      </p:sp>
      <p:pic>
        <p:nvPicPr>
          <p:cNvPr id="174" name="Inhaltsplatzhalter 3" descr=""/>
          <p:cNvPicPr/>
          <p:nvPr/>
        </p:nvPicPr>
        <p:blipFill>
          <a:blip r:embed="rId1"/>
          <a:stretch/>
        </p:blipFill>
        <p:spPr>
          <a:xfrm>
            <a:off x="379440" y="665280"/>
            <a:ext cx="11432520" cy="61923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Start Emil</a:t>
            </a:r>
            <a:endParaRPr b="0" lang="de-DE" sz="4400" spc="-1" strike="noStrike">
              <a:solidFill>
                <a:schemeClr val="dk1"/>
              </a:solidFill>
              <a:latin typeface="Calibri"/>
            </a:endParaRPr>
          </a:p>
        </p:txBody>
      </p:sp>
      <p:pic>
        <p:nvPicPr>
          <p:cNvPr id="176" name="Inhaltsplatzhalter 3" descr=""/>
          <p:cNvPicPr/>
          <p:nvPr/>
        </p:nvPicPr>
        <p:blipFill>
          <a:blip r:embed="rId1"/>
          <a:stretch/>
        </p:blipFill>
        <p:spPr>
          <a:xfrm>
            <a:off x="2079360" y="1825560"/>
            <a:ext cx="8033040" cy="43509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endParaRPr b="0" lang="de-DE" sz="4400" spc="-1" strike="noStrike">
              <a:solidFill>
                <a:schemeClr val="dk1"/>
              </a:solidFill>
              <a:latin typeface="Calibri Light"/>
            </a:endParaRPr>
          </a:p>
        </p:txBody>
      </p:sp>
      <p:pic>
        <p:nvPicPr>
          <p:cNvPr id="178" name="Inhaltsplatzhalter 3" descr=""/>
          <p:cNvPicPr/>
          <p:nvPr/>
        </p:nvPicPr>
        <p:blipFill>
          <a:blip r:embed="rId1"/>
          <a:stretch/>
        </p:blipFill>
        <p:spPr>
          <a:xfrm>
            <a:off x="125280" y="2160360"/>
            <a:ext cx="5470560" cy="2963160"/>
          </a:xfrm>
          <a:prstGeom prst="rect">
            <a:avLst/>
          </a:prstGeom>
          <a:ln w="0">
            <a:noFill/>
          </a:ln>
        </p:spPr>
      </p:pic>
      <p:pic>
        <p:nvPicPr>
          <p:cNvPr id="179" name="Grafik 4" descr=""/>
          <p:cNvPicPr/>
          <p:nvPr/>
        </p:nvPicPr>
        <p:blipFill>
          <a:blip r:embed="rId2"/>
          <a:stretch/>
        </p:blipFill>
        <p:spPr>
          <a:xfrm>
            <a:off x="5817600" y="2160360"/>
            <a:ext cx="6374160" cy="34524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Carsten MEG only</a:t>
            </a:r>
            <a:endParaRPr b="0" lang="de-DE" sz="4400" spc="-1" strike="noStrike">
              <a:solidFill>
                <a:schemeClr val="dk1"/>
              </a:solidFill>
              <a:latin typeface="Calibri"/>
            </a:endParaRPr>
          </a:p>
        </p:txBody>
      </p:sp>
      <p:pic>
        <p:nvPicPr>
          <p:cNvPr id="181" name="Inhaltsplatzhalter 3" descr=""/>
          <p:cNvPicPr/>
          <p:nvPr/>
        </p:nvPicPr>
        <p:blipFill>
          <a:blip r:embed="rId1"/>
          <a:stretch/>
        </p:blipFill>
        <p:spPr>
          <a:xfrm>
            <a:off x="340200" y="2187720"/>
            <a:ext cx="5226480" cy="2830680"/>
          </a:xfrm>
          <a:prstGeom prst="rect">
            <a:avLst/>
          </a:prstGeom>
          <a:ln w="0">
            <a:noFill/>
          </a:ln>
        </p:spPr>
      </p:pic>
      <p:pic>
        <p:nvPicPr>
          <p:cNvPr id="182" name="Grafik 4" descr=""/>
          <p:cNvPicPr/>
          <p:nvPr/>
        </p:nvPicPr>
        <p:blipFill>
          <a:blip r:embed="rId2"/>
          <a:stretch/>
        </p:blipFill>
        <p:spPr>
          <a:xfrm>
            <a:off x="5860440" y="2036880"/>
            <a:ext cx="6095520" cy="33015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Carsten EMEG</a:t>
            </a:r>
            <a:endParaRPr b="0" lang="de-DE" sz="4400" spc="-1" strike="noStrike">
              <a:solidFill>
                <a:schemeClr val="dk1"/>
              </a:solidFill>
              <a:latin typeface="Calibri"/>
            </a:endParaRPr>
          </a:p>
        </p:txBody>
      </p:sp>
      <p:pic>
        <p:nvPicPr>
          <p:cNvPr id="184" name="Inhaltsplatzhalter 3" descr=""/>
          <p:cNvPicPr/>
          <p:nvPr/>
        </p:nvPicPr>
        <p:blipFill>
          <a:blip r:embed="rId1"/>
          <a:stretch/>
        </p:blipFill>
        <p:spPr>
          <a:xfrm>
            <a:off x="2079360" y="1825560"/>
            <a:ext cx="8033040" cy="43509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Minimum Norm CDR</a:t>
            </a:r>
            <a:endParaRPr b="0" lang="de-DE" sz="4400" spc="-1" strike="noStrike">
              <a:solidFill>
                <a:schemeClr val="dk1"/>
              </a:solidFill>
              <a:latin typeface="Calibri"/>
            </a:endParaRPr>
          </a:p>
        </p:txBody>
      </p:sp>
      <p:pic>
        <p:nvPicPr>
          <p:cNvPr id="186" name="Inhaltsplatzhalter 3" descr=""/>
          <p:cNvPicPr/>
          <p:nvPr/>
        </p:nvPicPr>
        <p:blipFill>
          <a:blip r:embed="rId1"/>
          <a:stretch/>
        </p:blipFill>
        <p:spPr>
          <a:xfrm>
            <a:off x="2079360" y="1825560"/>
            <a:ext cx="8033040" cy="43509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endParaRPr b="0" lang="de-DE" sz="4400" spc="-1" strike="noStrike">
              <a:solidFill>
                <a:schemeClr val="dk1"/>
              </a:solidFill>
              <a:latin typeface="Calibri Light"/>
            </a:endParaRPr>
          </a:p>
        </p:txBody>
      </p:sp>
      <p:pic>
        <p:nvPicPr>
          <p:cNvPr id="83" name="Inhaltsplatzhalter 3" descr=""/>
          <p:cNvPicPr/>
          <p:nvPr/>
        </p:nvPicPr>
        <p:blipFill>
          <a:blip r:embed="rId1"/>
          <a:stretch/>
        </p:blipFill>
        <p:spPr>
          <a:xfrm>
            <a:off x="2079360" y="1825560"/>
            <a:ext cx="8033040" cy="43509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sLORETA CDR</a:t>
            </a:r>
            <a:endParaRPr b="0" lang="de-DE" sz="4400" spc="-1" strike="noStrike">
              <a:solidFill>
                <a:schemeClr val="dk1"/>
              </a:solidFill>
              <a:latin typeface="Calibri"/>
            </a:endParaRPr>
          </a:p>
        </p:txBody>
      </p:sp>
      <p:pic>
        <p:nvPicPr>
          <p:cNvPr id="188" name="Inhaltsplatzhalter 3" descr=""/>
          <p:cNvPicPr/>
          <p:nvPr/>
        </p:nvPicPr>
        <p:blipFill>
          <a:blip r:embed="rId1"/>
          <a:stretch/>
        </p:blipFill>
        <p:spPr>
          <a:xfrm>
            <a:off x="2079360" y="1825560"/>
            <a:ext cx="8033040" cy="435096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Dipole scan</a:t>
            </a:r>
            <a:endParaRPr b="0" lang="de-DE" sz="4400" spc="-1" strike="noStrike">
              <a:solidFill>
                <a:schemeClr val="dk1"/>
              </a:solidFill>
              <a:latin typeface="Calibri"/>
            </a:endParaRPr>
          </a:p>
        </p:txBody>
      </p:sp>
      <p:pic>
        <p:nvPicPr>
          <p:cNvPr id="190" name="Inhaltsplatzhalter 3" descr=""/>
          <p:cNvPicPr/>
          <p:nvPr/>
        </p:nvPicPr>
        <p:blipFill>
          <a:blip r:embed="rId1"/>
          <a:stretch/>
        </p:blipFill>
        <p:spPr>
          <a:xfrm>
            <a:off x="2079360" y="1825560"/>
            <a:ext cx="8033040" cy="435096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Jérémie sLORETA CDR and dipole scan</a:t>
            </a:r>
            <a:endParaRPr b="0" lang="de-DE" sz="4400" spc="-1" strike="noStrike">
              <a:solidFill>
                <a:schemeClr val="dk1"/>
              </a:solidFill>
              <a:latin typeface="Calibri"/>
            </a:endParaRPr>
          </a:p>
        </p:txBody>
      </p:sp>
      <p:pic>
        <p:nvPicPr>
          <p:cNvPr id="192" name="Inhaltsplatzhalter 3" descr=""/>
          <p:cNvPicPr/>
          <p:nvPr/>
        </p:nvPicPr>
        <p:blipFill>
          <a:blip r:embed="rId1"/>
          <a:stretch/>
        </p:blipFill>
        <p:spPr>
          <a:xfrm>
            <a:off x="2079360" y="1825560"/>
            <a:ext cx="8033040" cy="43509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de-DE" sz="6000" spc="-1" strike="noStrike">
                <a:solidFill>
                  <a:schemeClr val="dk1"/>
                </a:solidFill>
                <a:latin typeface="Calibri Light"/>
              </a:rPr>
              <a:t>Draft: MRI Report</a:t>
            </a:r>
            <a:endParaRPr b="0" lang="de-DE" sz="6000" spc="-1" strike="noStrike">
              <a:solidFill>
                <a:schemeClr val="dk1"/>
              </a:solidFill>
              <a:latin typeface="Calibri"/>
            </a:endParaRPr>
          </a:p>
        </p:txBody>
      </p:sp>
      <p:sp>
        <p:nvSpPr>
          <p:cNvPr id="85" name="PlaceHolder 2"/>
          <p:cNvSpPr>
            <a:spLocks noGrp="1"/>
          </p:cNvSpPr>
          <p:nvPr>
            <p:ph type="subTitle"/>
          </p:nvPr>
        </p:nvSpPr>
        <p:spPr>
          <a:xfrm>
            <a:off x="1523880" y="3602160"/>
            <a:ext cx="9143640" cy="1655280"/>
          </a:xfrm>
          <a:prstGeom prst="rect">
            <a:avLst/>
          </a:prstGeom>
          <a:noFill/>
          <a:ln w="0">
            <a:noFill/>
          </a:ln>
        </p:spPr>
        <p:txBody>
          <a:bodyPr lIns="91440" rIns="91440" tIns="45720" bIns="45720" anchor="t">
            <a:noAutofit/>
          </a:bodyPr>
          <a:p>
            <a:pPr indent="0" algn="ctr">
              <a:buNone/>
            </a:pPr>
            <a:endParaRPr b="0" lang="de-DE" sz="24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Step 1: Creating a BEM-Headmodel</a:t>
            </a:r>
            <a:endParaRPr b="0" lang="de-DE" sz="4400" spc="-1" strike="noStrike">
              <a:solidFill>
                <a:schemeClr val="dk1"/>
              </a:solidFill>
              <a:latin typeface="Calibri"/>
            </a:endParaRPr>
          </a:p>
        </p:txBody>
      </p:sp>
      <p:sp>
        <p:nvSpPr>
          <p:cNvPr id="87"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OpenSymbol"/>
              <a:buChar char="-"/>
            </a:pPr>
            <a:r>
              <a:rPr b="0" lang="de-DE" sz="2800" spc="-1" strike="noStrike">
                <a:solidFill>
                  <a:schemeClr val="dk1"/>
                </a:solidFill>
                <a:latin typeface="Calibri"/>
              </a:rPr>
              <a:t>Cortex with artifacts, growing regions compared with standard cortex</a:t>
            </a:r>
            <a:endParaRPr b="0" lang="de-DE" sz="2800" spc="-1" strike="noStrike">
              <a:solidFill>
                <a:schemeClr val="dk1"/>
              </a:solidFill>
              <a:latin typeface="Calibri"/>
            </a:endParaRPr>
          </a:p>
          <a:p>
            <a:pPr marL="228600" indent="-228600" defTabSz="914400">
              <a:lnSpc>
                <a:spcPct val="90000"/>
              </a:lnSpc>
              <a:spcBef>
                <a:spcPts val="1001"/>
              </a:spcBef>
              <a:buClr>
                <a:srgbClr val="000000"/>
              </a:buClr>
              <a:buFont typeface="Symbol" charset="2"/>
              <a:buChar char=""/>
            </a:pPr>
            <a:r>
              <a:rPr b="0" lang="de-DE" sz="2800" spc="-1" strike="noStrike">
                <a:solidFill>
                  <a:schemeClr val="dk1"/>
                </a:solidFill>
                <a:latin typeface="Calibri"/>
              </a:rPr>
              <a:t>Exclude the cerebellum + brain stem</a:t>
            </a:r>
            <a:br>
              <a:rPr sz="2800"/>
            </a:br>
            <a:r>
              <a:rPr b="0" lang="de-DE" sz="2800" spc="-1" strike="noStrike">
                <a:solidFill>
                  <a:schemeClr val="dk1"/>
                </a:solidFill>
                <a:latin typeface="Calibri"/>
              </a:rPr>
              <a:t>	</a:t>
            </a:r>
            <a:r>
              <a:rPr b="0" lang="de-DE" sz="2800" spc="-1" strike="noStrike">
                <a:solidFill>
                  <a:schemeClr val="dk1"/>
                </a:solidFill>
                <a:latin typeface="Calibri"/>
              </a:rPr>
              <a:t>a) Automated Segmentation Cortex =&gt; Error: Cerebellum still included</a:t>
            </a:r>
            <a:endParaRPr b="0" lang="de-DE" sz="2800" spc="-1" strike="noStrike">
              <a:solidFill>
                <a:schemeClr val="dk1"/>
              </a:solidFill>
              <a:latin typeface="Calibri"/>
            </a:endParaRPr>
          </a:p>
          <a:p>
            <a:pPr indent="0" defTabSz="914400">
              <a:lnSpc>
                <a:spcPct val="90000"/>
              </a:lnSpc>
              <a:spcBef>
                <a:spcPts val="1001"/>
              </a:spcBef>
              <a:buNone/>
              <a:tabLst>
                <a:tab algn="l" pos="0"/>
              </a:tabLst>
            </a:pPr>
            <a:r>
              <a:rPr b="0" lang="de-DE" sz="2800" spc="-1" strike="noStrike">
                <a:solidFill>
                  <a:schemeClr val="dk1"/>
                </a:solidFill>
                <a:latin typeface="Calibri"/>
              </a:rPr>
              <a:t>	</a:t>
            </a:r>
            <a:r>
              <a:rPr b="0" lang="de-DE" sz="2800" spc="-1" strike="noStrike">
                <a:solidFill>
                  <a:schemeClr val="dk1"/>
                </a:solidFill>
                <a:latin typeface="Calibri"/>
              </a:rPr>
              <a:t>b) Manually Assited Automated Brain Segmentation: Brainstem and Cerebellum only partly removed</a:t>
            </a:r>
            <a:br>
              <a:rPr sz="2800"/>
            </a:br>
            <a:r>
              <a:rPr b="0" lang="de-DE" sz="2800" spc="-1" strike="noStrike">
                <a:solidFill>
                  <a:schemeClr val="dk1"/>
                </a:solidFill>
                <a:latin typeface="Calibri"/>
              </a:rPr>
              <a:t>	</a:t>
            </a:r>
            <a:r>
              <a:rPr b="0" lang="de-DE" sz="2800" spc="-1" strike="noStrike">
                <a:solidFill>
                  <a:schemeClr val="dk1"/>
                </a:solidFill>
                <a:latin typeface="Calibri"/>
              </a:rPr>
              <a:t>	</a:t>
            </a:r>
            <a:r>
              <a:rPr b="0" lang="de-DE" sz="2800" spc="-1" strike="noStrike">
                <a:solidFill>
                  <a:schemeClr val="dk1"/>
                </a:solidFill>
                <a:latin typeface="Calibri"/>
              </a:rPr>
              <a:t>=&gt; setting stop markers (limits + regions) to manually remove every layer </a:t>
            </a:r>
            <a:endParaRPr b="0" lang="de-DE" sz="2800" spc="-1" strike="noStrike">
              <a:solidFill>
                <a:schemeClr val="dk1"/>
              </a:solidFill>
              <a:latin typeface="Calibri"/>
            </a:endParaRPr>
          </a:p>
          <a:p>
            <a:pPr indent="0" defTabSz="914400">
              <a:lnSpc>
                <a:spcPct val="90000"/>
              </a:lnSpc>
              <a:spcBef>
                <a:spcPts val="1001"/>
              </a:spcBef>
              <a:buNone/>
              <a:tabLst>
                <a:tab algn="l" pos="0"/>
              </a:tabLst>
            </a:pPr>
            <a:r>
              <a:rPr b="0" lang="de-DE" sz="2800" spc="-1" strike="noStrike">
                <a:solidFill>
                  <a:schemeClr val="dk1"/>
                </a:solidFill>
                <a:latin typeface="Calibri"/>
              </a:rPr>
              <a:t>Result: Cortex </a:t>
            </a:r>
            <a:br>
              <a:rPr sz="2800"/>
            </a:br>
            <a:r>
              <a:rPr b="0" lang="de-DE" sz="2800" spc="-1" strike="noStrike">
                <a:solidFill>
                  <a:schemeClr val="dk1"/>
                </a:solidFill>
                <a:latin typeface="Calibri"/>
              </a:rPr>
              <a:t>	</a:t>
            </a:r>
            <a:endParaRPr b="0" lang="de-DE" sz="28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Step 1: Creating a BEM-Headmodel</a:t>
            </a:r>
            <a:endParaRPr b="0" lang="de-DE" sz="4400" spc="-1" strike="noStrike">
              <a:solidFill>
                <a:schemeClr val="dk1"/>
              </a:solidFill>
              <a:latin typeface="Calibri"/>
            </a:endParaRPr>
          </a:p>
        </p:txBody>
      </p:sp>
      <p:pic>
        <p:nvPicPr>
          <p:cNvPr id="89" name="Grafik 5" descr=""/>
          <p:cNvPicPr/>
          <p:nvPr/>
        </p:nvPicPr>
        <p:blipFill>
          <a:blip r:embed="rId1"/>
          <a:stretch/>
        </p:blipFill>
        <p:spPr>
          <a:xfrm>
            <a:off x="1295280" y="1821240"/>
            <a:ext cx="9600840" cy="44319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Step 1: Creating a BEM-Headmodel</a:t>
            </a:r>
            <a:endParaRPr b="0" lang="de-DE" sz="4400" spc="-1" strike="noStrike">
              <a:solidFill>
                <a:schemeClr val="dk1"/>
              </a:solidFill>
              <a:latin typeface="Calibri"/>
            </a:endParaRPr>
          </a:p>
        </p:txBody>
      </p:sp>
      <p:pic>
        <p:nvPicPr>
          <p:cNvPr id="91" name="Grafik 2" descr=""/>
          <p:cNvPicPr/>
          <p:nvPr/>
        </p:nvPicPr>
        <p:blipFill>
          <a:blip r:embed="rId1"/>
          <a:stretch/>
        </p:blipFill>
        <p:spPr>
          <a:xfrm>
            <a:off x="1733040" y="2134440"/>
            <a:ext cx="7086960" cy="42998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e-DE" sz="4400" spc="-1" strike="noStrike">
                <a:solidFill>
                  <a:schemeClr val="dk1"/>
                </a:solidFill>
                <a:latin typeface="Calibri Light"/>
              </a:rPr>
              <a:t>Step 1: Creating a BEM-Headmodel</a:t>
            </a:r>
            <a:endParaRPr b="0" lang="de-DE" sz="4400" spc="-1" strike="noStrike">
              <a:solidFill>
                <a:schemeClr val="dk1"/>
              </a:solidFill>
              <a:latin typeface="Calibri"/>
            </a:endParaRPr>
          </a:p>
        </p:txBody>
      </p:sp>
      <p:pic>
        <p:nvPicPr>
          <p:cNvPr id="93" name="Grafik 3" descr=""/>
          <p:cNvPicPr/>
          <p:nvPr/>
        </p:nvPicPr>
        <p:blipFill>
          <a:blip r:embed="rId1"/>
          <a:stretch/>
        </p:blipFill>
        <p:spPr>
          <a:xfrm>
            <a:off x="2160000" y="1897920"/>
            <a:ext cx="6300000" cy="48643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TotalTime>
  <Application>LibreOffice/24.2.6.2$Windows_X86_64 LibreOffice_project/ef66aa7e36a1bb8e65bfbc63aba53045a14d0871</Application>
  <AppVersion>15.0000</AppVersion>
  <Words>487</Words>
  <Paragraphs>84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2024-08-16T15:21:48Z</dcterms:created>
  <dc:creator>Students AG Wolters</dc:creator>
  <dc:description/>
  <dc:language>de-DE</dc:language>
  <cp:lastModifiedBy/>
  <dcterms:modified xsi:type="dcterms:W3CDTF">2024-10-16T16:08:25Z</dcterms:modified>
  <cp:revision>64</cp:revision>
  <dc:subject/>
  <dc:title>Draft: MRI Report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11</vt:i4>
  </property>
  <property fmtid="{D5CDD505-2E9C-101B-9397-08002B2CF9AE}" pid="3" name="PresentationFormat">
    <vt:lpwstr>Breitbild</vt:lpwstr>
  </property>
  <property fmtid="{D5CDD505-2E9C-101B-9397-08002B2CF9AE}" pid="4" name="Slides">
    <vt:i4>44</vt:i4>
  </property>
</Properties>
</file>